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sldIdLst>
    <p:sldId id="256" r:id="rId5"/>
    <p:sldId id="258" r:id="rId6"/>
    <p:sldId id="257" r:id="rId7"/>
    <p:sldId id="337" r:id="rId8"/>
    <p:sldId id="338" r:id="rId9"/>
    <p:sldId id="339" r:id="rId10"/>
    <p:sldId id="328" r:id="rId11"/>
    <p:sldId id="329" r:id="rId12"/>
    <p:sldId id="260" r:id="rId13"/>
    <p:sldId id="283" r:id="rId14"/>
    <p:sldId id="325" r:id="rId15"/>
    <p:sldId id="326" r:id="rId16"/>
    <p:sldId id="327" r:id="rId17"/>
    <p:sldId id="324" r:id="rId18"/>
    <p:sldId id="285" r:id="rId19"/>
    <p:sldId id="310" r:id="rId20"/>
    <p:sldId id="312" r:id="rId21"/>
    <p:sldId id="313" r:id="rId22"/>
    <p:sldId id="314" r:id="rId23"/>
    <p:sldId id="315" r:id="rId24"/>
    <p:sldId id="286" r:id="rId25"/>
    <p:sldId id="284" r:id="rId26"/>
    <p:sldId id="287" r:id="rId27"/>
    <p:sldId id="288" r:id="rId28"/>
    <p:sldId id="289" r:id="rId29"/>
    <p:sldId id="290" r:id="rId30"/>
    <p:sldId id="316" r:id="rId31"/>
    <p:sldId id="317" r:id="rId32"/>
    <p:sldId id="318" r:id="rId33"/>
    <p:sldId id="322" r:id="rId34"/>
    <p:sldId id="323" r:id="rId35"/>
    <p:sldId id="341" r:id="rId36"/>
    <p:sldId id="298" r:id="rId37"/>
    <p:sldId id="319" r:id="rId38"/>
    <p:sldId id="332" r:id="rId39"/>
    <p:sldId id="306" r:id="rId40"/>
    <p:sldId id="307" r:id="rId41"/>
    <p:sldId id="308" r:id="rId42"/>
    <p:sldId id="309" r:id="rId43"/>
  </p:sldIdLst>
  <p:sldSz cx="12192000" cy="6858000"/>
  <p:notesSz cx="6792913" cy="9925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9E9"/>
    <a:srgbClr val="EDECEC"/>
    <a:srgbClr val="F3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D823A8-CB03-47B0-87FB-3B342B0BBE9D}" v="23" dt="2025-06-13T11:33:34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Styl pośredni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598" autoAdjust="0"/>
  </p:normalViewPr>
  <p:slideViewPr>
    <p:cSldViewPr snapToGrid="0">
      <p:cViewPr varScale="1">
        <p:scale>
          <a:sx n="73" d="100"/>
          <a:sy n="73" d="100"/>
        </p:scale>
        <p:origin x="67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ika Węglowska" userId="5db22bd7-12e4-4c92-abdb-436fe882edb3" providerId="ADAL" clId="{98D823A8-CB03-47B0-87FB-3B342B0BBE9D}"/>
    <pc:docChg chg="modSld">
      <pc:chgData name="Monika Węglowska" userId="5db22bd7-12e4-4c92-abdb-436fe882edb3" providerId="ADAL" clId="{98D823A8-CB03-47B0-87FB-3B342B0BBE9D}" dt="2025-06-13T11:35:31.298" v="72" actId="1076"/>
      <pc:docMkLst>
        <pc:docMk/>
      </pc:docMkLst>
      <pc:sldChg chg="modSp mod">
        <pc:chgData name="Monika Węglowska" userId="5db22bd7-12e4-4c92-abdb-436fe882edb3" providerId="ADAL" clId="{98D823A8-CB03-47B0-87FB-3B342B0BBE9D}" dt="2025-06-13T11:35:31.298" v="72" actId="1076"/>
        <pc:sldMkLst>
          <pc:docMk/>
          <pc:sldMk cId="242115852" sldId="256"/>
        </pc:sldMkLst>
        <pc:spChg chg="mod">
          <ac:chgData name="Monika Węglowska" userId="5db22bd7-12e4-4c92-abdb-436fe882edb3" providerId="ADAL" clId="{98D823A8-CB03-47B0-87FB-3B342B0BBE9D}" dt="2025-06-13T11:35:31.298" v="72" actId="1076"/>
          <ac:spMkLst>
            <pc:docMk/>
            <pc:sldMk cId="242115852" sldId="256"/>
            <ac:spMk id="2" creationId="{379756DE-4BC2-E165-2438-01531D343FF2}"/>
          </ac:spMkLst>
        </pc:spChg>
      </pc:sldChg>
      <pc:sldChg chg="modSp">
        <pc:chgData name="Monika Węglowska" userId="5db22bd7-12e4-4c92-abdb-436fe882edb3" providerId="ADAL" clId="{98D823A8-CB03-47B0-87FB-3B342B0BBE9D}" dt="2025-06-13T11:33:34.147" v="33"/>
        <pc:sldMkLst>
          <pc:docMk/>
          <pc:sldMk cId="1453487206" sldId="257"/>
        </pc:sldMkLst>
        <pc:graphicFrameChg chg="mod">
          <ac:chgData name="Monika Węglowska" userId="5db22bd7-12e4-4c92-abdb-436fe882edb3" providerId="ADAL" clId="{98D823A8-CB03-47B0-87FB-3B342B0BBE9D}" dt="2025-06-13T11:33:34.147" v="33"/>
          <ac:graphicFrameMkLst>
            <pc:docMk/>
            <pc:sldMk cId="1453487206" sldId="257"/>
            <ac:graphicFrameMk id="9" creationId="{B7611A6C-7CE8-B3C3-2130-28DA89876218}"/>
          </ac:graphicFrameMkLst>
        </pc:graphicFrameChg>
      </pc:sldChg>
      <pc:sldChg chg="modSp mod">
        <pc:chgData name="Monika Węglowska" userId="5db22bd7-12e4-4c92-abdb-436fe882edb3" providerId="ADAL" clId="{98D823A8-CB03-47B0-87FB-3B342B0BBE9D}" dt="2025-06-13T11:20:58.907" v="12" actId="1035"/>
        <pc:sldMkLst>
          <pc:docMk/>
          <pc:sldMk cId="2753256517" sldId="323"/>
        </pc:sldMkLst>
        <pc:spChg chg="mod">
          <ac:chgData name="Monika Węglowska" userId="5db22bd7-12e4-4c92-abdb-436fe882edb3" providerId="ADAL" clId="{98D823A8-CB03-47B0-87FB-3B342B0BBE9D}" dt="2025-06-13T11:20:58.907" v="12" actId="1035"/>
          <ac:spMkLst>
            <pc:docMk/>
            <pc:sldMk cId="2753256517" sldId="323"/>
            <ac:spMk id="6" creationId="{CC99A52F-7FB2-18F4-7E3E-CA431BB719AC}"/>
          </ac:spMkLst>
        </pc:spChg>
      </pc:sldChg>
      <pc:sldChg chg="modSp mod">
        <pc:chgData name="Monika Węglowska" userId="5db22bd7-12e4-4c92-abdb-436fe882edb3" providerId="ADAL" clId="{98D823A8-CB03-47B0-87FB-3B342B0BBE9D}" dt="2025-06-13T11:34:13.097" v="71" actId="20577"/>
        <pc:sldMkLst>
          <pc:docMk/>
          <pc:sldMk cId="1652238658" sldId="337"/>
        </pc:sldMkLst>
        <pc:graphicFrameChg chg="modGraphic">
          <ac:chgData name="Monika Węglowska" userId="5db22bd7-12e4-4c92-abdb-436fe882edb3" providerId="ADAL" clId="{98D823A8-CB03-47B0-87FB-3B342B0BBE9D}" dt="2025-06-13T11:34:13.097" v="71" actId="20577"/>
          <ac:graphicFrameMkLst>
            <pc:docMk/>
            <pc:sldMk cId="1652238658" sldId="337"/>
            <ac:graphicFrameMk id="10" creationId="{0EBC78BB-C544-F760-2C08-1F9FA4A05718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36.xml"/><Relationship Id="rId13" Type="http://schemas.openxmlformats.org/officeDocument/2006/relationships/slide" Target="../slides/slide22.xml"/><Relationship Id="rId18" Type="http://schemas.openxmlformats.org/officeDocument/2006/relationships/slide" Target="../slides/slide31.xml"/><Relationship Id="rId3" Type="http://schemas.openxmlformats.org/officeDocument/2006/relationships/slide" Target="../slides/slide23.xml"/><Relationship Id="rId7" Type="http://schemas.openxmlformats.org/officeDocument/2006/relationships/slide" Target="../slides/slide39.xml"/><Relationship Id="rId12" Type="http://schemas.openxmlformats.org/officeDocument/2006/relationships/slide" Target="../slides/slide21.xml"/><Relationship Id="rId17" Type="http://schemas.openxmlformats.org/officeDocument/2006/relationships/slide" Target="../slides/slide30.xml"/><Relationship Id="rId2" Type="http://schemas.openxmlformats.org/officeDocument/2006/relationships/slide" Target="../slides/slide10.xml"/><Relationship Id="rId16" Type="http://schemas.openxmlformats.org/officeDocument/2006/relationships/slide" Target="../slides/slide27.xml"/><Relationship Id="rId1" Type="http://schemas.openxmlformats.org/officeDocument/2006/relationships/slide" Target="../slides/slide9.xml"/><Relationship Id="rId6" Type="http://schemas.openxmlformats.org/officeDocument/2006/relationships/slide" Target="../slides/slide29.xml"/><Relationship Id="rId11" Type="http://schemas.openxmlformats.org/officeDocument/2006/relationships/slide" Target="../slides/slide15.xml"/><Relationship Id="rId5" Type="http://schemas.openxmlformats.org/officeDocument/2006/relationships/slide" Target="../slides/slide28.xml"/><Relationship Id="rId15" Type="http://schemas.openxmlformats.org/officeDocument/2006/relationships/slide" Target="../slides/slide26.xml"/><Relationship Id="rId10" Type="http://schemas.openxmlformats.org/officeDocument/2006/relationships/slide" Target="../slides/slide38.xml"/><Relationship Id="rId19" Type="http://schemas.openxmlformats.org/officeDocument/2006/relationships/slide" Target="../slides/slide33.xml"/><Relationship Id="rId4" Type="http://schemas.openxmlformats.org/officeDocument/2006/relationships/slide" Target="../slides/slide24.xml"/><Relationship Id="rId9" Type="http://schemas.openxmlformats.org/officeDocument/2006/relationships/slide" Target="../slides/slide37.xml"/><Relationship Id="rId14" Type="http://schemas.openxmlformats.org/officeDocument/2006/relationships/slide" Target="../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5CB959-BF5B-4D4F-A3C1-39EA3A66634F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55F2D7B2-8C5B-4A58-931B-083151AD3648}">
      <dgm:prSet phldrT="[Tekst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pl-PL" sz="1600" b="1" dirty="0"/>
            <a:t>KLIMATYZACJE</a:t>
          </a:r>
        </a:p>
      </dgm:t>
    </dgm:pt>
    <dgm:pt modelId="{CA0A7BE9-CC23-4526-85E8-4FFF64FF0C3F}" type="parTrans" cxnId="{B5C66485-75B4-4BCB-B693-A3D5583DF195}">
      <dgm:prSet/>
      <dgm:spPr/>
      <dgm:t>
        <a:bodyPr/>
        <a:lstStyle/>
        <a:p>
          <a:endParaRPr lang="pl-PL"/>
        </a:p>
      </dgm:t>
    </dgm:pt>
    <dgm:pt modelId="{587E39A7-8BD9-4E83-B396-F4811812A97A}" type="sibTrans" cxnId="{B5C66485-75B4-4BCB-B693-A3D5583DF195}">
      <dgm:prSet/>
      <dgm:spPr/>
      <dgm:t>
        <a:bodyPr/>
        <a:lstStyle/>
        <a:p>
          <a:endParaRPr lang="pl-PL"/>
        </a:p>
      </dgm:t>
    </dgm:pt>
    <dgm:pt modelId="{4098CF29-0F38-4411-8BC2-59113E55A78C}">
      <dgm:prSet phldrT="[Tekst]"/>
      <dgm:spPr/>
      <dgm:t>
        <a:bodyPr/>
        <a:lstStyle/>
        <a:p>
          <a:r>
            <a:rPr lang="pl-PL" dirty="0"/>
            <a:t>Carrier 50FC-093 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21132532-1CD8-4C23-8F81-B41EAAB96E4F}" type="parTrans" cxnId="{4D1DC805-17A4-483A-9F57-C1EEF5F256B1}">
      <dgm:prSet/>
      <dgm:spPr/>
      <dgm:t>
        <a:bodyPr/>
        <a:lstStyle/>
        <a:p>
          <a:endParaRPr lang="pl-PL"/>
        </a:p>
      </dgm:t>
    </dgm:pt>
    <dgm:pt modelId="{F2CCF173-6457-402A-BB4A-9E4271AA5003}" type="sibTrans" cxnId="{4D1DC805-17A4-483A-9F57-C1EEF5F256B1}">
      <dgm:prSet/>
      <dgm:spPr/>
      <dgm:t>
        <a:bodyPr/>
        <a:lstStyle/>
        <a:p>
          <a:endParaRPr lang="pl-PL"/>
        </a:p>
      </dgm:t>
    </dgm:pt>
    <dgm:pt modelId="{7D7017BD-0E58-479C-AC36-400950208F72}">
      <dgm:prSet phldrT="[Tekst]"/>
      <dgm:spPr/>
      <dgm:t>
        <a:bodyPr/>
        <a:lstStyle/>
        <a:p>
          <a:r>
            <a:rPr lang="pl-PL" dirty="0" err="1"/>
            <a:t>Lennox</a:t>
          </a:r>
          <a:r>
            <a:rPr lang="pl-PL" dirty="0"/>
            <a:t> BAH-BAC (leżący, kostka) -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3AC2092F-EE50-42EB-96F2-ED809258C422}" type="parTrans" cxnId="{4B8BE557-5F2E-402A-BED2-F6D1416F9401}">
      <dgm:prSet/>
      <dgm:spPr/>
      <dgm:t>
        <a:bodyPr/>
        <a:lstStyle/>
        <a:p>
          <a:endParaRPr lang="pl-PL"/>
        </a:p>
      </dgm:t>
    </dgm:pt>
    <dgm:pt modelId="{1B0064F8-9530-42B2-8D5A-EF369548DA8C}" type="sibTrans" cxnId="{4B8BE557-5F2E-402A-BED2-F6D1416F9401}">
      <dgm:prSet/>
      <dgm:spPr/>
      <dgm:t>
        <a:bodyPr/>
        <a:lstStyle/>
        <a:p>
          <a:endParaRPr lang="pl-PL"/>
        </a:p>
      </dgm:t>
    </dgm:pt>
    <dgm:pt modelId="{C0CC36B6-0FBA-43E4-8942-B709BEA3110F}">
      <dgm:prSet phldrT="[Tekst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pl-PL" sz="1600" b="1" dirty="0"/>
            <a:t>NAGRZEWNICE</a:t>
          </a:r>
        </a:p>
      </dgm:t>
    </dgm:pt>
    <dgm:pt modelId="{A8FCD51F-117E-407F-8144-6626B05F2A32}" type="parTrans" cxnId="{7F1BB54B-6AFF-4DCA-A501-173287ED5EB0}">
      <dgm:prSet/>
      <dgm:spPr/>
      <dgm:t>
        <a:bodyPr/>
        <a:lstStyle/>
        <a:p>
          <a:endParaRPr lang="pl-PL"/>
        </a:p>
      </dgm:t>
    </dgm:pt>
    <dgm:pt modelId="{43CF3064-D57D-41E6-9DDF-0795B4AB4F69}" type="sibTrans" cxnId="{7F1BB54B-6AFF-4DCA-A501-173287ED5EB0}">
      <dgm:prSet/>
      <dgm:spPr/>
      <dgm:t>
        <a:bodyPr/>
        <a:lstStyle/>
        <a:p>
          <a:endParaRPr lang="pl-PL"/>
        </a:p>
      </dgm:t>
    </dgm:pt>
    <dgm:pt modelId="{4DB59226-4F59-489D-8188-BA326A2EE0C1}">
      <dgm:prSet phldrT="[Tekst]"/>
      <dgm:spPr/>
      <dgm:t>
        <a:bodyPr/>
        <a:lstStyle/>
        <a:p>
          <a:r>
            <a:rPr lang="pl-PL" dirty="0"/>
            <a:t>Jumbo 235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B978AFE6-A1EF-4F73-BF40-61219624CFE2}" type="parTrans" cxnId="{F71E19E1-AB4F-4147-BAB9-96A72F009FA6}">
      <dgm:prSet/>
      <dgm:spPr/>
      <dgm:t>
        <a:bodyPr/>
        <a:lstStyle/>
        <a:p>
          <a:endParaRPr lang="pl-PL"/>
        </a:p>
      </dgm:t>
    </dgm:pt>
    <dgm:pt modelId="{BAD9C8FE-D91B-4959-85AD-4ED8F012B2EB}" type="sibTrans" cxnId="{F71E19E1-AB4F-4147-BAB9-96A72F009FA6}">
      <dgm:prSet/>
      <dgm:spPr/>
      <dgm:t>
        <a:bodyPr/>
        <a:lstStyle/>
        <a:p>
          <a:endParaRPr lang="pl-PL"/>
        </a:p>
      </dgm:t>
    </dgm:pt>
    <dgm:pt modelId="{05B0BDEC-988A-4786-8762-B9D08460D478}">
      <dgm:prSet phldrT="[Tekst]"/>
      <dgm:spPr/>
      <dgm:t>
        <a:bodyPr/>
        <a:lstStyle/>
        <a:p>
          <a:r>
            <a:rPr lang="pl-PL" dirty="0" err="1"/>
            <a:t>Thermobile</a:t>
          </a:r>
          <a:r>
            <a:rPr lang="pl-PL" dirty="0"/>
            <a:t> IMA200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1992CE38-75DB-4C7F-B5E3-1A95C6A66E79}" type="parTrans" cxnId="{2BB59A74-A3B1-4650-B004-256157E2F0F1}">
      <dgm:prSet/>
      <dgm:spPr/>
      <dgm:t>
        <a:bodyPr/>
        <a:lstStyle/>
        <a:p>
          <a:endParaRPr lang="pl-PL"/>
        </a:p>
      </dgm:t>
    </dgm:pt>
    <dgm:pt modelId="{CA6EF40F-5B78-4F81-B5E8-8EB0B23959F8}" type="sibTrans" cxnId="{2BB59A74-A3B1-4650-B004-256157E2F0F1}">
      <dgm:prSet/>
      <dgm:spPr/>
      <dgm:t>
        <a:bodyPr/>
        <a:lstStyle/>
        <a:p>
          <a:endParaRPr lang="pl-PL"/>
        </a:p>
      </dgm:t>
    </dgm:pt>
    <dgm:pt modelId="{855A3109-5B7F-4112-A718-F797FE541F08}">
      <dgm:prSet phldrT="[Tekst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pl-PL" sz="1600" b="1" dirty="0"/>
            <a:t>MASZTY</a:t>
          </a:r>
        </a:p>
      </dgm:t>
    </dgm:pt>
    <dgm:pt modelId="{AACA9AE6-75E1-4ED6-B24E-C72DB10D42F8}" type="parTrans" cxnId="{D0571580-8A39-47FF-80BF-8DCA2403FC80}">
      <dgm:prSet/>
      <dgm:spPr/>
      <dgm:t>
        <a:bodyPr/>
        <a:lstStyle/>
        <a:p>
          <a:endParaRPr lang="pl-PL"/>
        </a:p>
      </dgm:t>
    </dgm:pt>
    <dgm:pt modelId="{C79D505A-2454-4E69-852E-4157EA54307C}" type="sibTrans" cxnId="{D0571580-8A39-47FF-80BF-8DCA2403FC80}">
      <dgm:prSet/>
      <dgm:spPr/>
      <dgm:t>
        <a:bodyPr/>
        <a:lstStyle/>
        <a:p>
          <a:endParaRPr lang="pl-PL"/>
        </a:p>
      </dgm:t>
    </dgm:pt>
    <dgm:pt modelId="{6053672B-8A03-4B71-AA55-A6AD686993EE}">
      <dgm:prSet phldrT="[Tekst]"/>
      <dgm:spPr/>
      <dgm:t>
        <a:bodyPr/>
        <a:lstStyle/>
        <a:p>
          <a:r>
            <a:rPr lang="pl-PL" dirty="0"/>
            <a:t>Atlas </a:t>
          </a:r>
          <a:r>
            <a:rPr lang="pl-PL" dirty="0" err="1"/>
            <a:t>Copco</a:t>
          </a:r>
          <a:r>
            <a:rPr lang="pl-PL" dirty="0"/>
            <a:t> H5+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419AE818-C550-4C7C-B4A7-36C7FFFA0542}" type="parTrans" cxnId="{64500C63-EEFC-4818-837D-751F7566385B}">
      <dgm:prSet/>
      <dgm:spPr/>
      <dgm:t>
        <a:bodyPr/>
        <a:lstStyle/>
        <a:p>
          <a:endParaRPr lang="pl-PL"/>
        </a:p>
      </dgm:t>
    </dgm:pt>
    <dgm:pt modelId="{C308ACF1-6F86-43C5-A822-80D49A8E595A}" type="sibTrans" cxnId="{64500C63-EEFC-4818-837D-751F7566385B}">
      <dgm:prSet/>
      <dgm:spPr/>
      <dgm:t>
        <a:bodyPr/>
        <a:lstStyle/>
        <a:p>
          <a:endParaRPr lang="pl-PL"/>
        </a:p>
      </dgm:t>
    </dgm:pt>
    <dgm:pt modelId="{027C26A0-9952-400D-A487-2A05B8404E07}">
      <dgm:prSet phldrT="[Tekst]"/>
      <dgm:spPr/>
      <dgm:t>
        <a:bodyPr/>
        <a:lstStyle/>
        <a:p>
          <a:r>
            <a:rPr lang="pl-PL" dirty="0"/>
            <a:t>Atlas </a:t>
          </a:r>
          <a:r>
            <a:rPr lang="pl-PL" dirty="0" err="1"/>
            <a:t>Copco</a:t>
          </a:r>
          <a:r>
            <a:rPr lang="pl-PL" dirty="0"/>
            <a:t> H6+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20A6A680-3506-4456-AC1A-ABC3F7FFC31C}" type="parTrans" cxnId="{FEC8A917-0710-408F-8FDA-8067F63141C7}">
      <dgm:prSet/>
      <dgm:spPr/>
      <dgm:t>
        <a:bodyPr/>
        <a:lstStyle/>
        <a:p>
          <a:endParaRPr lang="pl-PL"/>
        </a:p>
      </dgm:t>
    </dgm:pt>
    <dgm:pt modelId="{952668AF-D950-4120-B571-4200110F4A9A}" type="sibTrans" cxnId="{FEC8A917-0710-408F-8FDA-8067F63141C7}">
      <dgm:prSet/>
      <dgm:spPr/>
      <dgm:t>
        <a:bodyPr/>
        <a:lstStyle/>
        <a:p>
          <a:endParaRPr lang="pl-PL"/>
        </a:p>
      </dgm:t>
    </dgm:pt>
    <dgm:pt modelId="{595DEEBB-67B8-4153-88A1-B6C7D1A29534}">
      <dgm:prSet phldrT="[Tekst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pl-PL" sz="1600" b="1" dirty="0"/>
            <a:t>AGREGATY</a:t>
          </a:r>
        </a:p>
      </dgm:t>
    </dgm:pt>
    <dgm:pt modelId="{80ADB128-73B2-43DB-89F4-128603F4780B}" type="parTrans" cxnId="{F488229C-21DB-4AD9-BCE2-C6E47F95943F}">
      <dgm:prSet/>
      <dgm:spPr/>
      <dgm:t>
        <a:bodyPr/>
        <a:lstStyle/>
        <a:p>
          <a:endParaRPr lang="pl-PL"/>
        </a:p>
      </dgm:t>
    </dgm:pt>
    <dgm:pt modelId="{2344851A-4787-4F7C-8ADD-9BA2C7897B7D}" type="sibTrans" cxnId="{F488229C-21DB-4AD9-BCE2-C6E47F95943F}">
      <dgm:prSet/>
      <dgm:spPr/>
      <dgm:t>
        <a:bodyPr/>
        <a:lstStyle/>
        <a:p>
          <a:endParaRPr lang="pl-PL"/>
        </a:p>
      </dgm:t>
    </dgm:pt>
    <dgm:pt modelId="{D0D41A92-4F47-4DE7-869E-A4C048D7743D}">
      <dgm:prSet phldrT="[Tekst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pl-PL" sz="1600" b="1" dirty="0"/>
            <a:t>WYCIĄGI SPALIN</a:t>
          </a:r>
        </a:p>
      </dgm:t>
    </dgm:pt>
    <dgm:pt modelId="{E15E86D5-3163-4D4C-8316-10A15A737414}" type="parTrans" cxnId="{8AF84374-551A-4987-96F7-C22822854331}">
      <dgm:prSet/>
      <dgm:spPr/>
      <dgm:t>
        <a:bodyPr/>
        <a:lstStyle/>
        <a:p>
          <a:endParaRPr lang="pl-PL"/>
        </a:p>
      </dgm:t>
    </dgm:pt>
    <dgm:pt modelId="{0AAAD58D-E797-4A1C-B64B-1B46370ADD18}" type="sibTrans" cxnId="{8AF84374-551A-4987-96F7-C22822854331}">
      <dgm:prSet/>
      <dgm:spPr/>
      <dgm:t>
        <a:bodyPr/>
        <a:lstStyle/>
        <a:p>
          <a:endParaRPr lang="pl-PL"/>
        </a:p>
      </dgm:t>
    </dgm:pt>
    <dgm:pt modelId="{D0AC3CA2-2041-45A6-81B4-D8F0D48DACB6}">
      <dgm:prSet phldrT="[Tekst]"/>
      <dgm:spPr/>
      <dgm:t>
        <a:bodyPr/>
        <a:lstStyle/>
        <a:p>
          <a:r>
            <a:rPr lang="pl-PL" dirty="0" err="1"/>
            <a:t>Norfi</a:t>
          </a:r>
          <a:r>
            <a:rPr lang="pl-PL" dirty="0"/>
            <a:t> </a:t>
          </a:r>
        </a:p>
        <a:p>
          <a:r>
            <a:rPr lang="pl-PL" dirty="0"/>
            <a:t>SG-4996-200B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7" action="ppaction://hlinksldjump"/>
          </dgm14:cNvPr>
        </a:ext>
      </dgm:extLst>
    </dgm:pt>
    <dgm:pt modelId="{1F37CB98-4096-4785-BFDA-A2B8868A5FC3}" type="parTrans" cxnId="{34A73FAF-8C47-4860-A8E8-41781C934E18}">
      <dgm:prSet/>
      <dgm:spPr/>
      <dgm:t>
        <a:bodyPr/>
        <a:lstStyle/>
        <a:p>
          <a:endParaRPr lang="pl-PL"/>
        </a:p>
      </dgm:t>
    </dgm:pt>
    <dgm:pt modelId="{7B7DA690-0258-40A0-ABB9-E5CFB3D3F1CF}" type="sibTrans" cxnId="{34A73FAF-8C47-4860-A8E8-41781C934E18}">
      <dgm:prSet/>
      <dgm:spPr/>
      <dgm:t>
        <a:bodyPr/>
        <a:lstStyle/>
        <a:p>
          <a:endParaRPr lang="pl-PL"/>
        </a:p>
      </dgm:t>
    </dgm:pt>
    <dgm:pt modelId="{6123118E-77D5-4DF8-A92F-D09D06F09EFD}">
      <dgm:prSet phldrT="[Tekst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pl-PL" sz="1600" b="1" dirty="0"/>
            <a:t>SYSTEM ALARMOWY</a:t>
          </a:r>
        </a:p>
      </dgm:t>
    </dgm:pt>
    <dgm:pt modelId="{E9CF5178-6201-4960-B713-0D1A7DDAFC45}" type="parTrans" cxnId="{30AF273D-5001-4510-91DB-A89FFBFDA3CE}">
      <dgm:prSet/>
      <dgm:spPr/>
      <dgm:t>
        <a:bodyPr/>
        <a:lstStyle/>
        <a:p>
          <a:endParaRPr lang="pl-PL"/>
        </a:p>
      </dgm:t>
    </dgm:pt>
    <dgm:pt modelId="{CA04DF35-7005-4543-9805-94D45307C6DA}" type="sibTrans" cxnId="{30AF273D-5001-4510-91DB-A89FFBFDA3CE}">
      <dgm:prSet/>
      <dgm:spPr/>
      <dgm:t>
        <a:bodyPr/>
        <a:lstStyle/>
        <a:p>
          <a:endParaRPr lang="pl-PL"/>
        </a:p>
      </dgm:t>
    </dgm:pt>
    <dgm:pt modelId="{EB6C1B9A-402D-44A8-BCB5-40472124CB2D}">
      <dgm:prSet phldrT="[Tekst]"/>
      <dgm:spPr/>
      <dgm:t>
        <a:bodyPr/>
        <a:lstStyle/>
        <a:p>
          <a:r>
            <a:rPr lang="pl-PL" dirty="0"/>
            <a:t>SATEL – pełny zintegrowany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8" action="ppaction://hlinksldjump"/>
          </dgm14:cNvPr>
        </a:ext>
      </dgm:extLst>
    </dgm:pt>
    <dgm:pt modelId="{F6D8B8A2-A677-4862-8089-AF06A87528FB}" type="parTrans" cxnId="{88D06128-788A-4D6C-B44C-9332745564CD}">
      <dgm:prSet/>
      <dgm:spPr/>
      <dgm:t>
        <a:bodyPr/>
        <a:lstStyle/>
        <a:p>
          <a:endParaRPr lang="pl-PL"/>
        </a:p>
      </dgm:t>
    </dgm:pt>
    <dgm:pt modelId="{0A084729-FD32-47D3-B81A-DDFEDC1044B9}" type="sibTrans" cxnId="{88D06128-788A-4D6C-B44C-9332745564CD}">
      <dgm:prSet/>
      <dgm:spPr/>
      <dgm:t>
        <a:bodyPr/>
        <a:lstStyle/>
        <a:p>
          <a:endParaRPr lang="pl-PL"/>
        </a:p>
      </dgm:t>
    </dgm:pt>
    <dgm:pt modelId="{025F6157-8D77-4321-8FFB-62D10C39ED8B}">
      <dgm:prSet phldrT="[Tekst]"/>
      <dgm:spPr/>
      <dgm:t>
        <a:bodyPr/>
        <a:lstStyle/>
        <a:p>
          <a:r>
            <a:rPr lang="pl-PL" dirty="0"/>
            <a:t>Czujnik czadu i dymu SCB-10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9" action="ppaction://hlinksldjump"/>
          </dgm14:cNvPr>
        </a:ext>
      </dgm:extLst>
    </dgm:pt>
    <dgm:pt modelId="{3D3D3231-4422-4922-BB62-D57FB59A03CC}" type="parTrans" cxnId="{F2BCFD20-0237-4DB6-B1A8-0284568E2172}">
      <dgm:prSet/>
      <dgm:spPr/>
      <dgm:t>
        <a:bodyPr/>
        <a:lstStyle/>
        <a:p>
          <a:endParaRPr lang="pl-PL"/>
        </a:p>
      </dgm:t>
    </dgm:pt>
    <dgm:pt modelId="{8F7DF0A9-06BE-4A97-9F2F-2F48EB5C48D0}" type="sibTrans" cxnId="{F2BCFD20-0237-4DB6-B1A8-0284568E2172}">
      <dgm:prSet/>
      <dgm:spPr/>
      <dgm:t>
        <a:bodyPr/>
        <a:lstStyle/>
        <a:p>
          <a:endParaRPr lang="pl-PL"/>
        </a:p>
      </dgm:t>
    </dgm:pt>
    <dgm:pt modelId="{4EF343BA-D0F6-42EF-A898-D1102ED011D3}">
      <dgm:prSet phldrT="[Tekst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pl-PL" sz="1600" b="1" dirty="0"/>
            <a:t>KURTYNY POWIETRZNE</a:t>
          </a:r>
        </a:p>
      </dgm:t>
    </dgm:pt>
    <dgm:pt modelId="{678C665F-A1C7-4F8B-9E46-9A3B7B7E7BF5}" type="parTrans" cxnId="{CCF020E6-7CF7-457E-8B1A-FB40C923546A}">
      <dgm:prSet/>
      <dgm:spPr/>
      <dgm:t>
        <a:bodyPr/>
        <a:lstStyle/>
        <a:p>
          <a:endParaRPr lang="pl-PL"/>
        </a:p>
      </dgm:t>
    </dgm:pt>
    <dgm:pt modelId="{A7E55F2D-7CBA-4AC5-AE15-12E55986A9E8}" type="sibTrans" cxnId="{CCF020E6-7CF7-457E-8B1A-FB40C923546A}">
      <dgm:prSet/>
      <dgm:spPr/>
      <dgm:t>
        <a:bodyPr/>
        <a:lstStyle/>
        <a:p>
          <a:endParaRPr lang="pl-PL"/>
        </a:p>
      </dgm:t>
    </dgm:pt>
    <dgm:pt modelId="{776B19AB-31BD-48BD-BAA3-0A92D824A56B}">
      <dgm:prSet phldrT="[Tekst]"/>
      <dgm:spPr/>
      <dgm:t>
        <a:bodyPr/>
        <a:lstStyle/>
        <a:p>
          <a:r>
            <a:rPr lang="pl-PL" dirty="0" err="1"/>
            <a:t>Guard</a:t>
          </a:r>
          <a:r>
            <a:rPr lang="pl-PL" dirty="0"/>
            <a:t> 150E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0" action="ppaction://hlinksldjump"/>
          </dgm14:cNvPr>
        </a:ext>
      </dgm:extLst>
    </dgm:pt>
    <dgm:pt modelId="{46C60FE6-98AF-4836-8271-33238D12C6AB}" type="parTrans" cxnId="{21E3B588-61B3-4BF6-B203-C441719ACCAC}">
      <dgm:prSet/>
      <dgm:spPr/>
      <dgm:t>
        <a:bodyPr/>
        <a:lstStyle/>
        <a:p>
          <a:endParaRPr lang="pl-PL"/>
        </a:p>
      </dgm:t>
    </dgm:pt>
    <dgm:pt modelId="{42193C95-A93F-4B83-87E2-CB594FF45739}" type="sibTrans" cxnId="{21E3B588-61B3-4BF6-B203-C441719ACCAC}">
      <dgm:prSet/>
      <dgm:spPr/>
      <dgm:t>
        <a:bodyPr/>
        <a:lstStyle/>
        <a:p>
          <a:endParaRPr lang="pl-PL"/>
        </a:p>
      </dgm:t>
    </dgm:pt>
    <dgm:pt modelId="{3EB1BAAA-31D1-4A02-B53C-88CEE4B01845}">
      <dgm:prSet/>
      <dgm:spPr/>
      <dgm:t>
        <a:bodyPr/>
        <a:lstStyle/>
        <a:p>
          <a:r>
            <a:rPr lang="pl-PL" dirty="0" err="1"/>
            <a:t>Lennox</a:t>
          </a:r>
          <a:r>
            <a:rPr lang="pl-PL" dirty="0"/>
            <a:t> CAMH (stojący)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1" action="ppaction://hlinksldjump"/>
          </dgm14:cNvPr>
        </a:ext>
      </dgm:extLst>
    </dgm:pt>
    <dgm:pt modelId="{541F00A6-8876-486C-8186-50B61DA21DBE}" type="parTrans" cxnId="{F1DD5B2A-4E8C-4183-B1BA-CE53F5697FF9}">
      <dgm:prSet/>
      <dgm:spPr/>
      <dgm:t>
        <a:bodyPr/>
        <a:lstStyle/>
        <a:p>
          <a:endParaRPr lang="pl-PL"/>
        </a:p>
      </dgm:t>
    </dgm:pt>
    <dgm:pt modelId="{FE6D26F4-7ED3-4B17-A557-2368FDDAFB04}" type="sibTrans" cxnId="{F1DD5B2A-4E8C-4183-B1BA-CE53F5697FF9}">
      <dgm:prSet/>
      <dgm:spPr/>
      <dgm:t>
        <a:bodyPr/>
        <a:lstStyle/>
        <a:p>
          <a:endParaRPr lang="pl-PL"/>
        </a:p>
      </dgm:t>
    </dgm:pt>
    <dgm:pt modelId="{0514ADF6-3A56-4C1F-817A-0F2AD0ADD9D9}">
      <dgm:prSet/>
      <dgm:spPr/>
      <dgm:t>
        <a:bodyPr/>
        <a:lstStyle/>
        <a:p>
          <a:r>
            <a:rPr lang="pl-PL" dirty="0" err="1"/>
            <a:t>Alarko</a:t>
          </a:r>
          <a:r>
            <a:rPr lang="pl-PL" dirty="0"/>
            <a:t> Carrier 48UA075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2" action="ppaction://hlinksldjump"/>
          </dgm14:cNvPr>
        </a:ext>
      </dgm:extLst>
    </dgm:pt>
    <dgm:pt modelId="{4169BF5D-2F48-4D65-8992-5BAE9BF2E177}" type="parTrans" cxnId="{B1572CF2-B919-4D0C-B905-567B3CDCA030}">
      <dgm:prSet/>
      <dgm:spPr/>
      <dgm:t>
        <a:bodyPr/>
        <a:lstStyle/>
        <a:p>
          <a:endParaRPr lang="pl-PL"/>
        </a:p>
      </dgm:t>
    </dgm:pt>
    <dgm:pt modelId="{D7FCDCAE-6ACD-4CF4-8228-26BF806F7852}" type="sibTrans" cxnId="{B1572CF2-B919-4D0C-B905-567B3CDCA030}">
      <dgm:prSet/>
      <dgm:spPr/>
      <dgm:t>
        <a:bodyPr/>
        <a:lstStyle/>
        <a:p>
          <a:endParaRPr lang="pl-PL"/>
        </a:p>
      </dgm:t>
    </dgm:pt>
    <dgm:pt modelId="{8B1B3668-9043-4EE9-A044-440A18D4CCBE}">
      <dgm:prSet/>
      <dgm:spPr/>
      <dgm:t>
        <a:bodyPr/>
        <a:lstStyle/>
        <a:p>
          <a:r>
            <a:rPr lang="pl-PL" dirty="0" err="1"/>
            <a:t>Dantherm</a:t>
          </a:r>
          <a:r>
            <a:rPr lang="pl-PL" dirty="0"/>
            <a:t> AC M18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3" action="ppaction://hlinksldjump"/>
          </dgm14:cNvPr>
        </a:ext>
      </dgm:extLst>
    </dgm:pt>
    <dgm:pt modelId="{27B47FAA-2ED9-4D64-B49C-63EC5591E5C5}" type="parTrans" cxnId="{8C36EF56-95BB-4DB2-B5D7-F1A2F6EFF2E3}">
      <dgm:prSet/>
      <dgm:spPr/>
      <dgm:t>
        <a:bodyPr/>
        <a:lstStyle/>
        <a:p>
          <a:endParaRPr lang="pl-PL"/>
        </a:p>
      </dgm:t>
    </dgm:pt>
    <dgm:pt modelId="{E7FE236B-0A0D-4FFF-8452-FBF96F976192}" type="sibTrans" cxnId="{8C36EF56-95BB-4DB2-B5D7-F1A2F6EFF2E3}">
      <dgm:prSet/>
      <dgm:spPr/>
      <dgm:t>
        <a:bodyPr/>
        <a:lstStyle/>
        <a:p>
          <a:endParaRPr lang="pl-PL"/>
        </a:p>
      </dgm:t>
    </dgm:pt>
    <dgm:pt modelId="{905856B8-1898-435A-895C-0FE1FF75E510}">
      <dgm:prSet/>
      <dgm:spPr/>
      <dgm:t>
        <a:bodyPr/>
        <a:lstStyle/>
        <a:p>
          <a:r>
            <a:rPr lang="pl-PL" dirty="0"/>
            <a:t>Master BV691S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4" action="ppaction://hlinksldjump"/>
          </dgm14:cNvPr>
        </a:ext>
      </dgm:extLst>
    </dgm:pt>
    <dgm:pt modelId="{3876E60C-1CE8-4C39-B860-3F9DFCE30646}" type="parTrans" cxnId="{9BA5483E-3141-474D-A2A5-513B3190DB7B}">
      <dgm:prSet/>
      <dgm:spPr/>
      <dgm:t>
        <a:bodyPr/>
        <a:lstStyle/>
        <a:p>
          <a:endParaRPr lang="pl-PL"/>
        </a:p>
      </dgm:t>
    </dgm:pt>
    <dgm:pt modelId="{EE242DAD-B78A-4D84-AD0B-701D9344039D}" type="sibTrans" cxnId="{9BA5483E-3141-474D-A2A5-513B3190DB7B}">
      <dgm:prSet/>
      <dgm:spPr/>
      <dgm:t>
        <a:bodyPr/>
        <a:lstStyle/>
        <a:p>
          <a:endParaRPr lang="pl-PL"/>
        </a:p>
      </dgm:t>
    </dgm:pt>
    <dgm:pt modelId="{018E30B5-31E1-478E-AD56-79E8D8A9E45D}">
      <dgm:prSet/>
      <dgm:spPr/>
      <dgm:t>
        <a:bodyPr/>
        <a:lstStyle/>
        <a:p>
          <a:r>
            <a:rPr lang="pl-PL" dirty="0" err="1"/>
            <a:t>Arcotherm</a:t>
          </a:r>
          <a:r>
            <a:rPr lang="pl-PL" dirty="0"/>
            <a:t> EC85 / Master BV290E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5" action="ppaction://hlinksldjump"/>
          </dgm14:cNvPr>
        </a:ext>
      </dgm:extLst>
    </dgm:pt>
    <dgm:pt modelId="{D6943C04-F129-4A8B-B71D-9ED0157B7884}" type="parTrans" cxnId="{166FABF0-174E-4817-B3FA-86DCFE1FE354}">
      <dgm:prSet/>
      <dgm:spPr/>
      <dgm:t>
        <a:bodyPr/>
        <a:lstStyle/>
        <a:p>
          <a:endParaRPr lang="pl-PL"/>
        </a:p>
      </dgm:t>
    </dgm:pt>
    <dgm:pt modelId="{A9BA2A67-4F47-4DB0-991D-A4F8E83A152B}" type="sibTrans" cxnId="{166FABF0-174E-4817-B3FA-86DCFE1FE354}">
      <dgm:prSet/>
      <dgm:spPr/>
      <dgm:t>
        <a:bodyPr/>
        <a:lstStyle/>
        <a:p>
          <a:endParaRPr lang="pl-PL"/>
        </a:p>
      </dgm:t>
    </dgm:pt>
    <dgm:pt modelId="{477B30C4-4BB6-40D2-9623-1608B89FE62C}">
      <dgm:prSet/>
      <dgm:spPr/>
      <dgm:t>
        <a:bodyPr/>
        <a:lstStyle/>
        <a:p>
          <a:r>
            <a:rPr lang="pl-PL" dirty="0" err="1"/>
            <a:t>Arcotherm</a:t>
          </a:r>
          <a:r>
            <a:rPr lang="pl-PL" dirty="0"/>
            <a:t> EC55 / Master BV170E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6" action="ppaction://hlinksldjump"/>
          </dgm14:cNvPr>
        </a:ext>
      </dgm:extLst>
    </dgm:pt>
    <dgm:pt modelId="{4DDA743A-A380-4CA6-80A6-C7F14A045E2D}" type="parTrans" cxnId="{E8E630E4-11D9-4749-BB6C-91B642E56ACB}">
      <dgm:prSet/>
      <dgm:spPr/>
      <dgm:t>
        <a:bodyPr/>
        <a:lstStyle/>
        <a:p>
          <a:endParaRPr lang="pl-PL"/>
        </a:p>
      </dgm:t>
    </dgm:pt>
    <dgm:pt modelId="{7DC8724C-3A53-4C47-B942-7B3679FDE9F9}" type="sibTrans" cxnId="{E8E630E4-11D9-4749-BB6C-91B642E56ACB}">
      <dgm:prSet/>
      <dgm:spPr/>
      <dgm:t>
        <a:bodyPr/>
        <a:lstStyle/>
        <a:p>
          <a:endParaRPr lang="pl-PL"/>
        </a:p>
      </dgm:t>
    </dgm:pt>
    <dgm:pt modelId="{B46B6B22-225D-481B-8EC4-35FAE7F24D68}">
      <dgm:prSet/>
      <dgm:spPr/>
      <dgm:t>
        <a:bodyPr/>
        <a:lstStyle/>
        <a:p>
          <a:r>
            <a:rPr lang="pl-PL" dirty="0" err="1"/>
            <a:t>Generac</a:t>
          </a:r>
          <a:r>
            <a:rPr lang="pl-PL" dirty="0"/>
            <a:t> V20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7" action="ppaction://hlinksldjump"/>
          </dgm14:cNvPr>
        </a:ext>
      </dgm:extLst>
    </dgm:pt>
    <dgm:pt modelId="{4A6612F5-88D1-49DF-A801-F872437DC5B0}" type="parTrans" cxnId="{26DC47D2-7E5C-4C1C-BAAD-5682A48E8AAD}">
      <dgm:prSet/>
      <dgm:spPr/>
      <dgm:t>
        <a:bodyPr/>
        <a:lstStyle/>
        <a:p>
          <a:endParaRPr lang="pl-PL"/>
        </a:p>
      </dgm:t>
    </dgm:pt>
    <dgm:pt modelId="{7BE93C01-464D-4A75-99F4-A312A69D59CC}" type="sibTrans" cxnId="{26DC47D2-7E5C-4C1C-BAAD-5682A48E8AAD}">
      <dgm:prSet/>
      <dgm:spPr/>
      <dgm:t>
        <a:bodyPr/>
        <a:lstStyle/>
        <a:p>
          <a:endParaRPr lang="pl-PL"/>
        </a:p>
      </dgm:t>
    </dgm:pt>
    <dgm:pt modelId="{3BAF4843-6331-4683-8825-3CF2902205AD}">
      <dgm:prSet/>
      <dgm:spPr/>
      <dgm:t>
        <a:bodyPr/>
        <a:lstStyle/>
        <a:p>
          <a:r>
            <a:rPr lang="pl-PL" dirty="0" err="1"/>
            <a:t>Generac</a:t>
          </a:r>
          <a:r>
            <a:rPr lang="pl-PL" dirty="0"/>
            <a:t> V20 PRO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8" action="ppaction://hlinksldjump"/>
          </dgm14:cNvPr>
        </a:ext>
      </dgm:extLst>
    </dgm:pt>
    <dgm:pt modelId="{947734CD-2F8C-445C-86C6-0FAC35726BD5}" type="parTrans" cxnId="{351709C0-A26B-437C-9DE2-85C352BE6DE3}">
      <dgm:prSet/>
      <dgm:spPr/>
      <dgm:t>
        <a:bodyPr/>
        <a:lstStyle/>
        <a:p>
          <a:endParaRPr lang="pl-PL"/>
        </a:p>
      </dgm:t>
    </dgm:pt>
    <dgm:pt modelId="{76CB6601-FFD3-4D82-B26B-C40106DE213F}" type="sibTrans" cxnId="{351709C0-A26B-437C-9DE2-85C352BE6DE3}">
      <dgm:prSet/>
      <dgm:spPr/>
      <dgm:t>
        <a:bodyPr/>
        <a:lstStyle/>
        <a:p>
          <a:endParaRPr lang="pl-PL"/>
        </a:p>
      </dgm:t>
    </dgm:pt>
    <dgm:pt modelId="{826F885F-2C1F-4B43-97FF-B4E5B9813BFE}">
      <dgm:prSet/>
      <dgm:spPr/>
      <dgm:t>
        <a:bodyPr/>
        <a:lstStyle/>
        <a:p>
          <a:r>
            <a:rPr lang="pl-PL" b="0" i="0" u="none" dirty="0"/>
            <a:t>SDMO</a:t>
          </a:r>
          <a:endParaRPr lang="pl-PL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9" action="ppaction://hlinksldjump"/>
          </dgm14:cNvPr>
        </a:ext>
      </dgm:extLst>
    </dgm:pt>
    <dgm:pt modelId="{FABEDD27-7E72-4124-9CBB-2C7372FB3DF5}" type="parTrans" cxnId="{94F95009-C32E-45BC-9B65-34394E29B7EE}">
      <dgm:prSet/>
      <dgm:spPr/>
      <dgm:t>
        <a:bodyPr/>
        <a:lstStyle/>
        <a:p>
          <a:endParaRPr lang="pl-PL"/>
        </a:p>
      </dgm:t>
    </dgm:pt>
    <dgm:pt modelId="{19FAAFAE-7239-4990-A3A2-5730C6FC84DD}" type="sibTrans" cxnId="{94F95009-C32E-45BC-9B65-34394E29B7EE}">
      <dgm:prSet/>
      <dgm:spPr/>
      <dgm:t>
        <a:bodyPr/>
        <a:lstStyle/>
        <a:p>
          <a:endParaRPr lang="pl-PL"/>
        </a:p>
      </dgm:t>
    </dgm:pt>
    <dgm:pt modelId="{15E68D3E-3ACD-4DC7-816D-4F8ADAE8913C}">
      <dgm:prSet/>
      <dgm:spPr/>
      <dgm:t>
        <a:bodyPr/>
        <a:lstStyle/>
        <a:p>
          <a:r>
            <a:rPr lang="pl-PL" dirty="0"/>
            <a:t>INMESOL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9" action="ppaction://hlinksldjump"/>
          </dgm14:cNvPr>
        </a:ext>
      </dgm:extLst>
    </dgm:pt>
    <dgm:pt modelId="{213ED294-8C24-4FAA-A9AA-6E577A23E208}" type="parTrans" cxnId="{5688261D-5CC7-4942-8519-2CABB41170CF}">
      <dgm:prSet/>
      <dgm:spPr/>
      <dgm:t>
        <a:bodyPr/>
        <a:lstStyle/>
        <a:p>
          <a:endParaRPr lang="pl-PL"/>
        </a:p>
      </dgm:t>
    </dgm:pt>
    <dgm:pt modelId="{DCE8681F-11A1-4759-A3EB-D93B89F8331E}" type="sibTrans" cxnId="{5688261D-5CC7-4942-8519-2CABB41170CF}">
      <dgm:prSet/>
      <dgm:spPr/>
      <dgm:t>
        <a:bodyPr/>
        <a:lstStyle/>
        <a:p>
          <a:endParaRPr lang="pl-PL"/>
        </a:p>
      </dgm:t>
    </dgm:pt>
    <dgm:pt modelId="{C99D2699-9D9A-48B2-BFC5-A93EB46555D7}">
      <dgm:prSet/>
      <dgm:spPr/>
      <dgm:t>
        <a:bodyPr/>
        <a:lstStyle/>
        <a:p>
          <a:r>
            <a:rPr lang="pl-PL" dirty="0"/>
            <a:t>GRUPEL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9" action="ppaction://hlinksldjump"/>
          </dgm14:cNvPr>
        </a:ext>
      </dgm:extLst>
    </dgm:pt>
    <dgm:pt modelId="{1754ABD5-531A-4737-BF4E-C27001365D4A}" type="parTrans" cxnId="{7B7E7AF8-2ADA-43D1-A1FC-A1D5DDA7CD2C}">
      <dgm:prSet/>
      <dgm:spPr/>
      <dgm:t>
        <a:bodyPr/>
        <a:lstStyle/>
        <a:p>
          <a:endParaRPr lang="pl-PL"/>
        </a:p>
      </dgm:t>
    </dgm:pt>
    <dgm:pt modelId="{C8A33982-C3F0-4F93-B547-9E5245C8D20F}" type="sibTrans" cxnId="{7B7E7AF8-2ADA-43D1-A1FC-A1D5DDA7CD2C}">
      <dgm:prSet/>
      <dgm:spPr/>
      <dgm:t>
        <a:bodyPr/>
        <a:lstStyle/>
        <a:p>
          <a:endParaRPr lang="pl-PL"/>
        </a:p>
      </dgm:t>
    </dgm:pt>
    <dgm:pt modelId="{3A4FE276-2AB9-4961-ABFD-385D79FD602F}">
      <dgm:prSet/>
      <dgm:spPr/>
      <dgm:t>
        <a:bodyPr/>
        <a:lstStyle/>
        <a:p>
          <a:r>
            <a:rPr lang="pl-PL" dirty="0"/>
            <a:t>HIMOINSA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9" action="ppaction://hlinksldjump"/>
          </dgm14:cNvPr>
        </a:ext>
      </dgm:extLst>
    </dgm:pt>
    <dgm:pt modelId="{9562AD11-0B33-476A-99D2-1C7DAC46CADC}" type="parTrans" cxnId="{6E178D83-DEFC-43B8-841D-0A69E486C8D3}">
      <dgm:prSet/>
      <dgm:spPr/>
      <dgm:t>
        <a:bodyPr/>
        <a:lstStyle/>
        <a:p>
          <a:endParaRPr lang="pl-PL"/>
        </a:p>
      </dgm:t>
    </dgm:pt>
    <dgm:pt modelId="{B8F22030-A5D5-4638-8382-43D5391196AF}" type="sibTrans" cxnId="{6E178D83-DEFC-43B8-841D-0A69E486C8D3}">
      <dgm:prSet/>
      <dgm:spPr/>
      <dgm:t>
        <a:bodyPr/>
        <a:lstStyle/>
        <a:p>
          <a:endParaRPr lang="pl-PL"/>
        </a:p>
      </dgm:t>
    </dgm:pt>
    <dgm:pt modelId="{D31CC618-426D-4539-8AA9-91FB47E83EF7}">
      <dgm:prSet/>
      <dgm:spPr/>
      <dgm:t>
        <a:bodyPr/>
        <a:lstStyle/>
        <a:p>
          <a:r>
            <a:rPr lang="pl-PL" b="0" i="0" u="none" dirty="0"/>
            <a:t>KJ POWER</a:t>
          </a:r>
          <a:endParaRPr lang="pl-PL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9" action="ppaction://hlinksldjump"/>
          </dgm14:cNvPr>
        </a:ext>
      </dgm:extLst>
    </dgm:pt>
    <dgm:pt modelId="{565B03DC-FB83-4B24-9ABD-EB6864803F44}" type="parTrans" cxnId="{AA8DC3F9-DB5B-40EC-9062-16CB3A840353}">
      <dgm:prSet/>
      <dgm:spPr/>
      <dgm:t>
        <a:bodyPr/>
        <a:lstStyle/>
        <a:p>
          <a:endParaRPr lang="pl-PL"/>
        </a:p>
      </dgm:t>
    </dgm:pt>
    <dgm:pt modelId="{73CEED17-1711-4511-A852-28CFB99CC8E5}" type="sibTrans" cxnId="{AA8DC3F9-DB5B-40EC-9062-16CB3A840353}">
      <dgm:prSet/>
      <dgm:spPr/>
      <dgm:t>
        <a:bodyPr/>
        <a:lstStyle/>
        <a:p>
          <a:endParaRPr lang="pl-PL"/>
        </a:p>
      </dgm:t>
    </dgm:pt>
    <dgm:pt modelId="{5B08A761-F7DC-4586-8B08-285ED4348639}">
      <dgm:prSet/>
      <dgm:spPr/>
      <dgm:t>
        <a:bodyPr/>
        <a:lstStyle/>
        <a:p>
          <a:r>
            <a:rPr lang="pl-PL" dirty="0" err="1"/>
            <a:t>Generac</a:t>
          </a:r>
          <a:r>
            <a:rPr lang="pl-PL" dirty="0"/>
            <a:t> VT1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8" action="ppaction://hlinksldjump"/>
          </dgm14:cNvPr>
        </a:ext>
      </dgm:extLst>
    </dgm:pt>
    <dgm:pt modelId="{991A1DEC-414C-4339-AFF1-25170964A5A9}" type="parTrans" cxnId="{1D59192A-F7DA-47CE-A3A9-41C207CE0943}">
      <dgm:prSet/>
      <dgm:spPr/>
      <dgm:t>
        <a:bodyPr/>
        <a:lstStyle/>
        <a:p>
          <a:endParaRPr lang="pl-PL"/>
        </a:p>
      </dgm:t>
    </dgm:pt>
    <dgm:pt modelId="{99DEA66F-35C5-49BD-A025-D86800C06829}" type="sibTrans" cxnId="{1D59192A-F7DA-47CE-A3A9-41C207CE0943}">
      <dgm:prSet/>
      <dgm:spPr/>
      <dgm:t>
        <a:bodyPr/>
        <a:lstStyle/>
        <a:p>
          <a:endParaRPr lang="pl-PL"/>
        </a:p>
      </dgm:t>
    </dgm:pt>
    <dgm:pt modelId="{519E386C-F59B-4290-B518-8105163A9700}" type="pres">
      <dgm:prSet presAssocID="{265CB959-BF5B-4D4F-A3C1-39EA3A66634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F0E1BC5-E883-4A58-9893-BC16F843A8B1}" type="pres">
      <dgm:prSet presAssocID="{55F2D7B2-8C5B-4A58-931B-083151AD3648}" presName="root" presStyleCnt="0"/>
      <dgm:spPr/>
    </dgm:pt>
    <dgm:pt modelId="{7513694A-D5ED-4522-8743-A2411F6F1E05}" type="pres">
      <dgm:prSet presAssocID="{55F2D7B2-8C5B-4A58-931B-083151AD3648}" presName="rootComposite" presStyleCnt="0"/>
      <dgm:spPr/>
    </dgm:pt>
    <dgm:pt modelId="{E1A0A7F1-F7F8-4A85-9BD2-D14F5B360A9A}" type="pres">
      <dgm:prSet presAssocID="{55F2D7B2-8C5B-4A58-931B-083151AD3648}" presName="rootText" presStyleLbl="node1" presStyleIdx="0" presStyleCnt="7" custScaleX="133936" custScaleY="147431" custLinFactY="-100000" custLinFactNeighborX="34185" custLinFactNeighborY="-185061"/>
      <dgm:spPr/>
    </dgm:pt>
    <dgm:pt modelId="{A11E0FBC-F952-46BA-947E-D25C345BC782}" type="pres">
      <dgm:prSet presAssocID="{55F2D7B2-8C5B-4A58-931B-083151AD3648}" presName="rootConnector" presStyleLbl="node1" presStyleIdx="0" presStyleCnt="7"/>
      <dgm:spPr/>
    </dgm:pt>
    <dgm:pt modelId="{AEA951DD-171A-4FCC-8871-70490B272841}" type="pres">
      <dgm:prSet presAssocID="{55F2D7B2-8C5B-4A58-931B-083151AD3648}" presName="childShape" presStyleCnt="0"/>
      <dgm:spPr/>
    </dgm:pt>
    <dgm:pt modelId="{F3B70F69-C250-40ED-AA98-3E765F5BBE39}" type="pres">
      <dgm:prSet presAssocID="{21132532-1CD8-4C23-8F81-B41EAAB96E4F}" presName="Name13" presStyleLbl="parChTrans1D2" presStyleIdx="0" presStyleCnt="24"/>
      <dgm:spPr/>
    </dgm:pt>
    <dgm:pt modelId="{E979F8A9-0407-4C41-B716-56084F357FC9}" type="pres">
      <dgm:prSet presAssocID="{4098CF29-0F38-4411-8BC2-59113E55A78C}" presName="childText" presStyleLbl="bgAcc1" presStyleIdx="0" presStyleCnt="24" custLinFactY="-100000" custLinFactNeighborX="43609" custLinFactNeighborY="-147218">
        <dgm:presLayoutVars>
          <dgm:bulletEnabled val="1"/>
        </dgm:presLayoutVars>
      </dgm:prSet>
      <dgm:spPr/>
    </dgm:pt>
    <dgm:pt modelId="{820415FA-3E35-4CDA-B7EB-74E8D51F2BF0}" type="pres">
      <dgm:prSet presAssocID="{3AC2092F-EE50-42EB-96F2-ED809258C422}" presName="Name13" presStyleLbl="parChTrans1D2" presStyleIdx="1" presStyleCnt="24"/>
      <dgm:spPr/>
    </dgm:pt>
    <dgm:pt modelId="{6847EF3F-FDCA-4895-8999-FDC656900E6D}" type="pres">
      <dgm:prSet presAssocID="{7D7017BD-0E58-479C-AC36-400950208F72}" presName="childText" presStyleLbl="bgAcc1" presStyleIdx="1" presStyleCnt="24" custLinFactY="-100000" custLinFactNeighborX="44485" custLinFactNeighborY="-150025">
        <dgm:presLayoutVars>
          <dgm:bulletEnabled val="1"/>
        </dgm:presLayoutVars>
      </dgm:prSet>
      <dgm:spPr/>
    </dgm:pt>
    <dgm:pt modelId="{A553CB70-A7A6-4F79-BBF3-E03F14B1611E}" type="pres">
      <dgm:prSet presAssocID="{541F00A6-8876-486C-8186-50B61DA21DBE}" presName="Name13" presStyleLbl="parChTrans1D2" presStyleIdx="2" presStyleCnt="24"/>
      <dgm:spPr/>
    </dgm:pt>
    <dgm:pt modelId="{24D05ACE-A595-4BDF-98B9-9F85171190A5}" type="pres">
      <dgm:prSet presAssocID="{3EB1BAAA-31D1-4A02-B53C-88CEE4B01845}" presName="childText" presStyleLbl="bgAcc1" presStyleIdx="2" presStyleCnt="24" custLinFactY="-100000" custLinFactNeighborX="45361" custLinFactNeighborY="-155639">
        <dgm:presLayoutVars>
          <dgm:bulletEnabled val="1"/>
        </dgm:presLayoutVars>
      </dgm:prSet>
      <dgm:spPr/>
    </dgm:pt>
    <dgm:pt modelId="{45BA667F-3A4B-4613-8DEA-641FA59485EF}" type="pres">
      <dgm:prSet presAssocID="{4169BF5D-2F48-4D65-8992-5BAE9BF2E177}" presName="Name13" presStyleLbl="parChTrans1D2" presStyleIdx="3" presStyleCnt="24"/>
      <dgm:spPr/>
    </dgm:pt>
    <dgm:pt modelId="{6EE0001F-E35F-4254-A6EE-032110781662}" type="pres">
      <dgm:prSet presAssocID="{0514ADF6-3A56-4C1F-817A-0F2AD0ADD9D9}" presName="childText" presStyleLbl="bgAcc1" presStyleIdx="3" presStyleCnt="24" custLinFactY="-100000" custLinFactNeighborX="44485" custLinFactNeighborY="-162657">
        <dgm:presLayoutVars>
          <dgm:bulletEnabled val="1"/>
        </dgm:presLayoutVars>
      </dgm:prSet>
      <dgm:spPr/>
    </dgm:pt>
    <dgm:pt modelId="{AFEBFF32-398A-4AFE-A3B1-28BD7FFCC6BE}" type="pres">
      <dgm:prSet presAssocID="{27B47FAA-2ED9-4D64-B49C-63EC5591E5C5}" presName="Name13" presStyleLbl="parChTrans1D2" presStyleIdx="4" presStyleCnt="24"/>
      <dgm:spPr/>
    </dgm:pt>
    <dgm:pt modelId="{B8FA852B-828F-4FE3-BD6A-A377C1871BC2}" type="pres">
      <dgm:prSet presAssocID="{8B1B3668-9043-4EE9-A044-440A18D4CCBE}" presName="childText" presStyleLbl="bgAcc1" presStyleIdx="4" presStyleCnt="24" custLinFactY="-100000" custLinFactNeighborX="44485" custLinFactNeighborY="-171079">
        <dgm:presLayoutVars>
          <dgm:bulletEnabled val="1"/>
        </dgm:presLayoutVars>
      </dgm:prSet>
      <dgm:spPr/>
    </dgm:pt>
    <dgm:pt modelId="{B82BDED8-65AC-42E0-8E87-0AA3463A65EC}" type="pres">
      <dgm:prSet presAssocID="{C0CC36B6-0FBA-43E4-8942-B709BEA3110F}" presName="root" presStyleCnt="0"/>
      <dgm:spPr/>
    </dgm:pt>
    <dgm:pt modelId="{3A8B812F-CA2B-4EAC-AB5F-4C5AF3DA11E7}" type="pres">
      <dgm:prSet presAssocID="{C0CC36B6-0FBA-43E4-8942-B709BEA3110F}" presName="rootComposite" presStyleCnt="0"/>
      <dgm:spPr/>
    </dgm:pt>
    <dgm:pt modelId="{1D8C64D9-C733-42E9-8F8A-A59776993E5D}" type="pres">
      <dgm:prSet presAssocID="{C0CC36B6-0FBA-43E4-8942-B709BEA3110F}" presName="rootText" presStyleLbl="node1" presStyleIdx="1" presStyleCnt="7" custScaleX="139167" custScaleY="147431" custLinFactY="-100000" custLinFactNeighborX="24590" custLinFactNeighborY="-152011"/>
      <dgm:spPr/>
    </dgm:pt>
    <dgm:pt modelId="{6F4916ED-0972-4D0B-AEFE-F999DCCDE1FB}" type="pres">
      <dgm:prSet presAssocID="{C0CC36B6-0FBA-43E4-8942-B709BEA3110F}" presName="rootConnector" presStyleLbl="node1" presStyleIdx="1" presStyleCnt="7"/>
      <dgm:spPr/>
    </dgm:pt>
    <dgm:pt modelId="{952025B8-8687-44CB-8CFA-55830F2765C5}" type="pres">
      <dgm:prSet presAssocID="{C0CC36B6-0FBA-43E4-8942-B709BEA3110F}" presName="childShape" presStyleCnt="0"/>
      <dgm:spPr/>
    </dgm:pt>
    <dgm:pt modelId="{6AC0F28C-9422-4082-9DE1-A1E4C7F52E7B}" type="pres">
      <dgm:prSet presAssocID="{B978AFE6-A1EF-4F73-BF40-61219624CFE2}" presName="Name13" presStyleLbl="parChTrans1D2" presStyleIdx="5" presStyleCnt="24"/>
      <dgm:spPr/>
    </dgm:pt>
    <dgm:pt modelId="{2995AA0C-DC1A-412F-8FD5-974711179925}" type="pres">
      <dgm:prSet presAssocID="{4DB59226-4F59-489D-8188-BA326A2EE0C1}" presName="childText" presStyleLbl="bgAcc1" presStyleIdx="5" presStyleCnt="24" custLinFactY="-100000" custLinFactNeighborX="36007" custLinFactNeighborY="-148249">
        <dgm:presLayoutVars>
          <dgm:bulletEnabled val="1"/>
        </dgm:presLayoutVars>
      </dgm:prSet>
      <dgm:spPr/>
    </dgm:pt>
    <dgm:pt modelId="{E5B6809A-471E-47CD-BABE-A75722188FDA}" type="pres">
      <dgm:prSet presAssocID="{1992CE38-75DB-4C7F-B5E3-1A95C6A66E79}" presName="Name13" presStyleLbl="parChTrans1D2" presStyleIdx="6" presStyleCnt="24"/>
      <dgm:spPr/>
    </dgm:pt>
    <dgm:pt modelId="{86851228-E130-4255-8400-181B4BE26F96}" type="pres">
      <dgm:prSet presAssocID="{05B0BDEC-988A-4786-8762-B9D08460D478}" presName="childText" presStyleLbl="bgAcc1" presStyleIdx="6" presStyleCnt="24" custLinFactY="-100000" custLinFactNeighborX="38626" custLinFactNeighborY="-150881">
        <dgm:presLayoutVars>
          <dgm:bulletEnabled val="1"/>
        </dgm:presLayoutVars>
      </dgm:prSet>
      <dgm:spPr/>
    </dgm:pt>
    <dgm:pt modelId="{5FF09DBB-EBCD-4521-A42B-779AE3A4D6C9}" type="pres">
      <dgm:prSet presAssocID="{3876E60C-1CE8-4C39-B860-3F9DFCE30646}" presName="Name13" presStyleLbl="parChTrans1D2" presStyleIdx="7" presStyleCnt="24"/>
      <dgm:spPr/>
    </dgm:pt>
    <dgm:pt modelId="{D8A09F5A-0C43-4690-9245-87307347653F}" type="pres">
      <dgm:prSet presAssocID="{905856B8-1898-435A-895C-0FE1FF75E510}" presName="childText" presStyleLbl="bgAcc1" presStyleIdx="7" presStyleCnt="24" custLinFactY="-100000" custLinFactNeighborX="38625" custLinFactNeighborY="-155267">
        <dgm:presLayoutVars>
          <dgm:bulletEnabled val="1"/>
        </dgm:presLayoutVars>
      </dgm:prSet>
      <dgm:spPr/>
    </dgm:pt>
    <dgm:pt modelId="{588B8CA2-0532-480E-A04D-9EA9EAA52FAB}" type="pres">
      <dgm:prSet presAssocID="{D6943C04-F129-4A8B-B71D-9ED0157B7884}" presName="Name13" presStyleLbl="parChTrans1D2" presStyleIdx="8" presStyleCnt="24"/>
      <dgm:spPr/>
    </dgm:pt>
    <dgm:pt modelId="{43BF0232-D4C6-4247-AEED-182B388B63CD}" type="pres">
      <dgm:prSet presAssocID="{018E30B5-31E1-478E-AD56-79E8D8A9E45D}" presName="childText" presStyleLbl="bgAcc1" presStyleIdx="8" presStyleCnt="24" custLinFactY="-100000" custLinFactNeighborX="40380" custLinFactNeighborY="-160881">
        <dgm:presLayoutVars>
          <dgm:bulletEnabled val="1"/>
        </dgm:presLayoutVars>
      </dgm:prSet>
      <dgm:spPr/>
    </dgm:pt>
    <dgm:pt modelId="{4087E0BC-5CF7-40C7-9937-A279B91C54B9}" type="pres">
      <dgm:prSet presAssocID="{4DDA743A-A380-4CA6-80A6-C7F14A045E2D}" presName="Name13" presStyleLbl="parChTrans1D2" presStyleIdx="9" presStyleCnt="24"/>
      <dgm:spPr/>
    </dgm:pt>
    <dgm:pt modelId="{1C934082-66E2-4008-B6EC-14B8053FFE9A}" type="pres">
      <dgm:prSet presAssocID="{477B30C4-4BB6-40D2-9623-1608B89FE62C}" presName="childText" presStyleLbl="bgAcc1" presStyleIdx="9" presStyleCnt="24" custLinFactY="-100000" custLinFactNeighborX="41266" custLinFactNeighborY="-169300">
        <dgm:presLayoutVars>
          <dgm:bulletEnabled val="1"/>
        </dgm:presLayoutVars>
      </dgm:prSet>
      <dgm:spPr/>
    </dgm:pt>
    <dgm:pt modelId="{70B15B1D-1F50-474C-99E7-2A0AA55FB86B}" type="pres">
      <dgm:prSet presAssocID="{855A3109-5B7F-4112-A718-F797FE541F08}" presName="root" presStyleCnt="0"/>
      <dgm:spPr/>
    </dgm:pt>
    <dgm:pt modelId="{319220B0-5203-4CA4-8812-E81D976DB1DB}" type="pres">
      <dgm:prSet presAssocID="{855A3109-5B7F-4112-A718-F797FE541F08}" presName="rootComposite" presStyleCnt="0"/>
      <dgm:spPr/>
    </dgm:pt>
    <dgm:pt modelId="{2FD8853A-0674-4F6C-8527-5AF1ECD82098}" type="pres">
      <dgm:prSet presAssocID="{855A3109-5B7F-4112-A718-F797FE541F08}" presName="rootText" presStyleLbl="node1" presStyleIdx="2" presStyleCnt="7" custScaleX="134643" custScaleY="147431" custLinFactY="-100000" custLinFactNeighborX="17336" custLinFactNeighborY="-152011"/>
      <dgm:spPr/>
    </dgm:pt>
    <dgm:pt modelId="{4BB33465-7F2D-4EC3-B387-70DEE562822C}" type="pres">
      <dgm:prSet presAssocID="{855A3109-5B7F-4112-A718-F797FE541F08}" presName="rootConnector" presStyleLbl="node1" presStyleIdx="2" presStyleCnt="7"/>
      <dgm:spPr/>
    </dgm:pt>
    <dgm:pt modelId="{158970DA-AD48-4C71-9CF4-02CBEE84A1CD}" type="pres">
      <dgm:prSet presAssocID="{855A3109-5B7F-4112-A718-F797FE541F08}" presName="childShape" presStyleCnt="0"/>
      <dgm:spPr/>
    </dgm:pt>
    <dgm:pt modelId="{4ABF3478-3BD4-4C36-B702-9010FBDA6A66}" type="pres">
      <dgm:prSet presAssocID="{419AE818-C550-4C7C-B4A7-36C7FFFA0542}" presName="Name13" presStyleLbl="parChTrans1D2" presStyleIdx="10" presStyleCnt="24"/>
      <dgm:spPr/>
    </dgm:pt>
    <dgm:pt modelId="{558C8FD3-2D2D-44EB-AC8C-94E7C41AC84C}" type="pres">
      <dgm:prSet presAssocID="{6053672B-8A03-4B71-AA55-A6AD686993EE}" presName="childText" presStyleLbl="bgAcc1" presStyleIdx="10" presStyleCnt="24" custLinFactY="-100000" custLinFactNeighborX="26068" custLinFactNeighborY="-146658">
        <dgm:presLayoutVars>
          <dgm:bulletEnabled val="1"/>
        </dgm:presLayoutVars>
      </dgm:prSet>
      <dgm:spPr/>
    </dgm:pt>
    <dgm:pt modelId="{B145D531-B6DC-4CE4-BFF0-386A1C6EF0FE}" type="pres">
      <dgm:prSet presAssocID="{20A6A680-3506-4456-AC1A-ABC3F7FFC31C}" presName="Name13" presStyleLbl="parChTrans1D2" presStyleIdx="11" presStyleCnt="24"/>
      <dgm:spPr/>
    </dgm:pt>
    <dgm:pt modelId="{AAE69C4C-4299-484B-8602-C06E5C5FE92D}" type="pres">
      <dgm:prSet presAssocID="{027C26A0-9952-400D-A487-2A05B8404E07}" presName="childText" presStyleLbl="bgAcc1" presStyleIdx="11" presStyleCnt="24" custLinFactY="-100000" custLinFactNeighborX="27810" custLinFactNeighborY="-152273">
        <dgm:presLayoutVars>
          <dgm:bulletEnabled val="1"/>
        </dgm:presLayoutVars>
      </dgm:prSet>
      <dgm:spPr/>
    </dgm:pt>
    <dgm:pt modelId="{B208BFAC-2F81-4F7A-8B1F-A07DB9D7EC75}" type="pres">
      <dgm:prSet presAssocID="{4A6612F5-88D1-49DF-A801-F872437DC5B0}" presName="Name13" presStyleLbl="parChTrans1D2" presStyleIdx="12" presStyleCnt="24"/>
      <dgm:spPr/>
    </dgm:pt>
    <dgm:pt modelId="{9086FE0D-9B6E-4CE5-837D-F8EBD6EB9F39}" type="pres">
      <dgm:prSet presAssocID="{B46B6B22-225D-481B-8EC4-35FAE7F24D68}" presName="childText" presStyleLbl="bgAcc1" presStyleIdx="12" presStyleCnt="24" custLinFactY="-100000" custLinFactNeighborX="28682" custLinFactNeighborY="-155080">
        <dgm:presLayoutVars>
          <dgm:bulletEnabled val="1"/>
        </dgm:presLayoutVars>
      </dgm:prSet>
      <dgm:spPr/>
    </dgm:pt>
    <dgm:pt modelId="{B0678F63-5870-4271-AD5B-77419E4C9C5A}" type="pres">
      <dgm:prSet presAssocID="{991A1DEC-414C-4339-AFF1-25170964A5A9}" presName="Name13" presStyleLbl="parChTrans1D2" presStyleIdx="13" presStyleCnt="24"/>
      <dgm:spPr/>
    </dgm:pt>
    <dgm:pt modelId="{A9E703D7-8862-4F4D-ACCE-E3B45D03E4D1}" type="pres">
      <dgm:prSet presAssocID="{5B08A761-F7DC-4586-8B08-285ED4348639}" presName="childText" presStyleLbl="bgAcc1" presStyleIdx="13" presStyleCnt="24" custLinFactY="-100000" custLinFactNeighborX="27477" custLinFactNeighborY="-152967">
        <dgm:presLayoutVars>
          <dgm:bulletEnabled val="1"/>
        </dgm:presLayoutVars>
      </dgm:prSet>
      <dgm:spPr/>
    </dgm:pt>
    <dgm:pt modelId="{9EBFC76D-F6B7-4C19-BB52-1D5C8AFD1E57}" type="pres">
      <dgm:prSet presAssocID="{947734CD-2F8C-445C-86C6-0FAC35726BD5}" presName="Name13" presStyleLbl="parChTrans1D2" presStyleIdx="14" presStyleCnt="24"/>
      <dgm:spPr/>
    </dgm:pt>
    <dgm:pt modelId="{12668A2B-808F-4DBA-BD46-2DEF4B4EC9C1}" type="pres">
      <dgm:prSet presAssocID="{3BAF4843-6331-4683-8825-3CF2902205AD}" presName="childText" presStyleLbl="bgAcc1" presStyleIdx="14" presStyleCnt="24" custLinFactY="-100000" custLinFactNeighborX="26489" custLinFactNeighborY="-149805">
        <dgm:presLayoutVars>
          <dgm:bulletEnabled val="1"/>
        </dgm:presLayoutVars>
      </dgm:prSet>
      <dgm:spPr/>
    </dgm:pt>
    <dgm:pt modelId="{EA5BB5E3-F2F8-4EB1-A463-6600400BB7DA}" type="pres">
      <dgm:prSet presAssocID="{595DEEBB-67B8-4153-88A1-B6C7D1A29534}" presName="root" presStyleCnt="0"/>
      <dgm:spPr/>
    </dgm:pt>
    <dgm:pt modelId="{76A4F63B-00EF-48FD-8493-60F898714C38}" type="pres">
      <dgm:prSet presAssocID="{595DEEBB-67B8-4153-88A1-B6C7D1A29534}" presName="rootComposite" presStyleCnt="0"/>
      <dgm:spPr/>
    </dgm:pt>
    <dgm:pt modelId="{21004717-E60D-4A9D-88F1-F75D0C416DB8}" type="pres">
      <dgm:prSet presAssocID="{595DEEBB-67B8-4153-88A1-B6C7D1A29534}" presName="rootText" presStyleLbl="node1" presStyleIdx="3" presStyleCnt="7" custScaleX="125569" custScaleY="147431" custLinFactY="-100000" custLinFactNeighborX="11580" custLinFactNeighborY="-152011"/>
      <dgm:spPr/>
    </dgm:pt>
    <dgm:pt modelId="{F455DD13-0AFB-44C2-9429-A93FCC60BB6F}" type="pres">
      <dgm:prSet presAssocID="{595DEEBB-67B8-4153-88A1-B6C7D1A29534}" presName="rootConnector" presStyleLbl="node1" presStyleIdx="3" presStyleCnt="7"/>
      <dgm:spPr/>
    </dgm:pt>
    <dgm:pt modelId="{5F1A5428-926D-4824-8775-5E9F86F1F892}" type="pres">
      <dgm:prSet presAssocID="{595DEEBB-67B8-4153-88A1-B6C7D1A29534}" presName="childShape" presStyleCnt="0"/>
      <dgm:spPr/>
    </dgm:pt>
    <dgm:pt modelId="{749D43FA-C666-4D44-9A15-5552F329284D}" type="pres">
      <dgm:prSet presAssocID="{FABEDD27-7E72-4124-9CBB-2C7372FB3DF5}" presName="Name13" presStyleLbl="parChTrans1D2" presStyleIdx="15" presStyleCnt="24"/>
      <dgm:spPr/>
    </dgm:pt>
    <dgm:pt modelId="{953D4AC3-5225-4239-9F99-9828866CBD6C}" type="pres">
      <dgm:prSet presAssocID="{826F885F-2C1F-4B43-97FF-B4E5B9813BFE}" presName="childText" presStyleLbl="bgAcc1" presStyleIdx="15" presStyleCnt="24" custScaleY="96833" custLinFactY="-100000" custLinFactNeighborX="20696" custLinFactNeighborY="-145672">
        <dgm:presLayoutVars>
          <dgm:bulletEnabled val="1"/>
        </dgm:presLayoutVars>
      </dgm:prSet>
      <dgm:spPr/>
    </dgm:pt>
    <dgm:pt modelId="{21DB5557-21B0-4191-92F7-86A9F284812B}" type="pres">
      <dgm:prSet presAssocID="{213ED294-8C24-4FAA-A9AA-6E577A23E208}" presName="Name13" presStyleLbl="parChTrans1D2" presStyleIdx="16" presStyleCnt="24"/>
      <dgm:spPr/>
    </dgm:pt>
    <dgm:pt modelId="{E510E5D8-93B3-4089-B381-19B397A05FBD}" type="pres">
      <dgm:prSet presAssocID="{15E68D3E-3ACD-4DC7-816D-4F8ADAE8913C}" presName="childText" presStyleLbl="bgAcc1" presStyleIdx="16" presStyleCnt="24" custScaleY="99655" custLinFactY="-100000" custLinFactNeighborX="21495" custLinFactNeighborY="-151691">
        <dgm:presLayoutVars>
          <dgm:bulletEnabled val="1"/>
        </dgm:presLayoutVars>
      </dgm:prSet>
      <dgm:spPr/>
    </dgm:pt>
    <dgm:pt modelId="{64660E7F-D9E8-425B-B918-DAE1FF97F4AC}" type="pres">
      <dgm:prSet presAssocID="{1754ABD5-531A-4737-BF4E-C27001365D4A}" presName="Name13" presStyleLbl="parChTrans1D2" presStyleIdx="17" presStyleCnt="24"/>
      <dgm:spPr/>
    </dgm:pt>
    <dgm:pt modelId="{5B31FC1D-4C1E-4223-A989-4F00AB316922}" type="pres">
      <dgm:prSet presAssocID="{C99D2699-9D9A-48B2-BFC5-A93EB46555D7}" presName="childText" presStyleLbl="bgAcc1" presStyleIdx="17" presStyleCnt="24" custScaleY="99586" custLinFactY="-100000" custLinFactNeighborX="20917" custLinFactNeighborY="-143297">
        <dgm:presLayoutVars>
          <dgm:bulletEnabled val="1"/>
        </dgm:presLayoutVars>
      </dgm:prSet>
      <dgm:spPr/>
    </dgm:pt>
    <dgm:pt modelId="{F0BA3BAD-4321-498A-A4ED-5D46B691E97A}" type="pres">
      <dgm:prSet presAssocID="{9562AD11-0B33-476A-99D2-1C7DAC46CADC}" presName="Name13" presStyleLbl="parChTrans1D2" presStyleIdx="18" presStyleCnt="24"/>
      <dgm:spPr/>
    </dgm:pt>
    <dgm:pt modelId="{D75A25D9-432F-452C-A97A-7B3018F8BA8F}" type="pres">
      <dgm:prSet presAssocID="{3A4FE276-2AB9-4961-ABFD-385D79FD602F}" presName="childText" presStyleLbl="bgAcc1" presStyleIdx="18" presStyleCnt="24" custScaleY="99359" custLinFactY="-100000" custLinFactNeighborX="21003" custLinFactNeighborY="-140667">
        <dgm:presLayoutVars>
          <dgm:bulletEnabled val="1"/>
        </dgm:presLayoutVars>
      </dgm:prSet>
      <dgm:spPr/>
    </dgm:pt>
    <dgm:pt modelId="{4F2B8CEB-8844-4C16-912E-A4C8016D557A}" type="pres">
      <dgm:prSet presAssocID="{565B03DC-FB83-4B24-9ABD-EB6864803F44}" presName="Name13" presStyleLbl="parChTrans1D2" presStyleIdx="19" presStyleCnt="24"/>
      <dgm:spPr/>
    </dgm:pt>
    <dgm:pt modelId="{DD98A628-CFFA-4418-AE84-43FADB772A01}" type="pres">
      <dgm:prSet presAssocID="{D31CC618-426D-4539-8AA9-91FB47E83EF7}" presName="childText" presStyleLbl="bgAcc1" presStyleIdx="19" presStyleCnt="24" custScaleY="105766" custLinFactY="-100000" custLinFactNeighborX="20119" custLinFactNeighborY="-143631">
        <dgm:presLayoutVars>
          <dgm:bulletEnabled val="1"/>
        </dgm:presLayoutVars>
      </dgm:prSet>
      <dgm:spPr/>
    </dgm:pt>
    <dgm:pt modelId="{80477278-0001-48D4-92A2-548CDD04F9D8}" type="pres">
      <dgm:prSet presAssocID="{D0D41A92-4F47-4DE7-869E-A4C048D7743D}" presName="root" presStyleCnt="0"/>
      <dgm:spPr/>
    </dgm:pt>
    <dgm:pt modelId="{9801E530-F1DC-4C56-B2A5-810A68B7F136}" type="pres">
      <dgm:prSet presAssocID="{D0D41A92-4F47-4DE7-869E-A4C048D7743D}" presName="rootComposite" presStyleCnt="0"/>
      <dgm:spPr/>
    </dgm:pt>
    <dgm:pt modelId="{2F4613E5-AC09-439B-9CC2-FE7A971878AA}" type="pres">
      <dgm:prSet presAssocID="{D0D41A92-4F47-4DE7-869E-A4C048D7743D}" presName="rootText" presStyleLbl="node1" presStyleIdx="4" presStyleCnt="7" custScaleX="136817" custScaleY="147431" custLinFactX="57646" custLinFactY="-100000" custLinFactNeighborX="100000" custLinFactNeighborY="-152011"/>
      <dgm:spPr/>
    </dgm:pt>
    <dgm:pt modelId="{FCE508B3-AF44-40C7-97A6-822E68577BCC}" type="pres">
      <dgm:prSet presAssocID="{D0D41A92-4F47-4DE7-869E-A4C048D7743D}" presName="rootConnector" presStyleLbl="node1" presStyleIdx="4" presStyleCnt="7"/>
      <dgm:spPr/>
    </dgm:pt>
    <dgm:pt modelId="{3AAB0700-E8E3-4F6F-B271-19671E25A2B6}" type="pres">
      <dgm:prSet presAssocID="{D0D41A92-4F47-4DE7-869E-A4C048D7743D}" presName="childShape" presStyleCnt="0"/>
      <dgm:spPr/>
    </dgm:pt>
    <dgm:pt modelId="{B132F34E-4DE8-4D09-93B6-AAB532E8A230}" type="pres">
      <dgm:prSet presAssocID="{1F37CB98-4096-4785-BFDA-A2B8868A5FC3}" presName="Name13" presStyleLbl="parChTrans1D2" presStyleIdx="20" presStyleCnt="24"/>
      <dgm:spPr/>
    </dgm:pt>
    <dgm:pt modelId="{854386C7-2898-4855-A443-117E1338162E}" type="pres">
      <dgm:prSet presAssocID="{D0AC3CA2-2041-45A6-81B4-D8F0D48DACB6}" presName="childText" presStyleLbl="bgAcc1" presStyleIdx="20" presStyleCnt="24" custLinFactX="94241" custLinFactY="-100000" custLinFactNeighborX="100000" custLinFactNeighborY="-146563">
        <dgm:presLayoutVars>
          <dgm:bulletEnabled val="1"/>
        </dgm:presLayoutVars>
      </dgm:prSet>
      <dgm:spPr/>
    </dgm:pt>
    <dgm:pt modelId="{2F7992D7-3475-4479-B97D-E7E55CF497A1}" type="pres">
      <dgm:prSet presAssocID="{6123118E-77D5-4DF8-A92F-D09D06F09EFD}" presName="root" presStyleCnt="0"/>
      <dgm:spPr/>
    </dgm:pt>
    <dgm:pt modelId="{9E3E8F74-E3F0-4735-9512-EB2B25DFE03E}" type="pres">
      <dgm:prSet presAssocID="{6123118E-77D5-4DF8-A92F-D09D06F09EFD}" presName="rootComposite" presStyleCnt="0"/>
      <dgm:spPr/>
    </dgm:pt>
    <dgm:pt modelId="{089344BE-EFAF-4281-BDB1-CDCF44BFEEB8}" type="pres">
      <dgm:prSet presAssocID="{6123118E-77D5-4DF8-A92F-D09D06F09EFD}" presName="rootText" presStyleLbl="node1" presStyleIdx="5" presStyleCnt="7" custScaleX="126832" custScaleY="150770" custLinFactX="-58808" custLinFactY="-100000" custLinFactNeighborX="-100000" custLinFactNeighborY="-152011"/>
      <dgm:spPr/>
    </dgm:pt>
    <dgm:pt modelId="{8FE2E9E5-98EC-4388-93A6-CB4D516E000A}" type="pres">
      <dgm:prSet presAssocID="{6123118E-77D5-4DF8-A92F-D09D06F09EFD}" presName="rootConnector" presStyleLbl="node1" presStyleIdx="5" presStyleCnt="7"/>
      <dgm:spPr/>
    </dgm:pt>
    <dgm:pt modelId="{56492298-7527-463D-914A-F48986920D19}" type="pres">
      <dgm:prSet presAssocID="{6123118E-77D5-4DF8-A92F-D09D06F09EFD}" presName="childShape" presStyleCnt="0"/>
      <dgm:spPr/>
    </dgm:pt>
    <dgm:pt modelId="{3E55C1F7-23CC-4BBC-B19F-CAB1FD813FCA}" type="pres">
      <dgm:prSet presAssocID="{F6D8B8A2-A677-4862-8089-AF06A87528FB}" presName="Name13" presStyleLbl="parChTrans1D2" presStyleIdx="21" presStyleCnt="24"/>
      <dgm:spPr/>
    </dgm:pt>
    <dgm:pt modelId="{06EBCB42-524D-4663-AB1A-38AE3635A7B1}" type="pres">
      <dgm:prSet presAssocID="{EB6C1B9A-402D-44A8-BCB5-40472124CB2D}" presName="childText" presStyleLbl="bgAcc1" presStyleIdx="21" presStyleCnt="24" custLinFactX="-99387" custLinFactY="-100000" custLinFactNeighborX="-100000" custLinFactNeighborY="-147689">
        <dgm:presLayoutVars>
          <dgm:bulletEnabled val="1"/>
        </dgm:presLayoutVars>
      </dgm:prSet>
      <dgm:spPr/>
    </dgm:pt>
    <dgm:pt modelId="{8279C9EE-6432-4847-BC2F-DE727C2F9787}" type="pres">
      <dgm:prSet presAssocID="{3D3D3231-4422-4922-BB62-D57FB59A03CC}" presName="Name13" presStyleLbl="parChTrans1D2" presStyleIdx="22" presStyleCnt="24"/>
      <dgm:spPr/>
    </dgm:pt>
    <dgm:pt modelId="{8F370C8B-F1D0-4BB4-B72D-C6BA7D93BEE0}" type="pres">
      <dgm:prSet presAssocID="{025F6157-8D77-4321-8FFB-62D10C39ED8B}" presName="childText" presStyleLbl="bgAcc1" presStyleIdx="22" presStyleCnt="24" custLinFactX="-100000" custLinFactY="-100000" custLinFactNeighborX="-100264" custLinFactNeighborY="-141588">
        <dgm:presLayoutVars>
          <dgm:bulletEnabled val="1"/>
        </dgm:presLayoutVars>
      </dgm:prSet>
      <dgm:spPr/>
    </dgm:pt>
    <dgm:pt modelId="{87C7B23C-B636-49A6-953A-52D2610528D8}" type="pres">
      <dgm:prSet presAssocID="{4EF343BA-D0F6-42EF-A898-D1102ED011D3}" presName="root" presStyleCnt="0"/>
      <dgm:spPr/>
    </dgm:pt>
    <dgm:pt modelId="{174009A9-4E11-4634-BF7C-5449A4D1F8C9}" type="pres">
      <dgm:prSet presAssocID="{4EF343BA-D0F6-42EF-A898-D1102ED011D3}" presName="rootComposite" presStyleCnt="0"/>
      <dgm:spPr/>
    </dgm:pt>
    <dgm:pt modelId="{4FF9F911-3B6F-42D3-A865-7C79EB61522E}" type="pres">
      <dgm:prSet presAssocID="{4EF343BA-D0F6-42EF-A898-D1102ED011D3}" presName="rootText" presStyleLbl="node1" presStyleIdx="6" presStyleCnt="7" custScaleX="141472" custScaleY="150481" custLinFactX="-100000" custLinFactY="99945" custLinFactNeighborX="-130399" custLinFactNeighborY="100000"/>
      <dgm:spPr/>
    </dgm:pt>
    <dgm:pt modelId="{88878317-87EA-4DDD-B23B-D98E6BDECB03}" type="pres">
      <dgm:prSet presAssocID="{4EF343BA-D0F6-42EF-A898-D1102ED011D3}" presName="rootConnector" presStyleLbl="node1" presStyleIdx="6" presStyleCnt="7"/>
      <dgm:spPr/>
    </dgm:pt>
    <dgm:pt modelId="{284FAA24-E95D-4AD8-B3E5-931FF578928C}" type="pres">
      <dgm:prSet presAssocID="{4EF343BA-D0F6-42EF-A898-D1102ED011D3}" presName="childShape" presStyleCnt="0"/>
      <dgm:spPr/>
    </dgm:pt>
    <dgm:pt modelId="{2E1E944F-527D-4A30-A9FB-E9F2239E9CF2}" type="pres">
      <dgm:prSet presAssocID="{46C60FE6-98AF-4836-8271-33238D12C6AB}" presName="Name13" presStyleLbl="parChTrans1D2" presStyleIdx="23" presStyleCnt="24"/>
      <dgm:spPr/>
    </dgm:pt>
    <dgm:pt modelId="{9A7AD87F-7328-478A-B797-F582F2F6A9C0}" type="pres">
      <dgm:prSet presAssocID="{776B19AB-31BD-48BD-BAA3-0A92D824A56B}" presName="childText" presStyleLbl="bgAcc1" presStyleIdx="23" presStyleCnt="24" custLinFactX="-100000" custLinFactY="100000" custLinFactNeighborX="-184947" custLinFactNeighborY="111097">
        <dgm:presLayoutVars>
          <dgm:bulletEnabled val="1"/>
        </dgm:presLayoutVars>
      </dgm:prSet>
      <dgm:spPr/>
    </dgm:pt>
  </dgm:ptLst>
  <dgm:cxnLst>
    <dgm:cxn modelId="{53136204-5FD8-4369-86B7-D0F3DCA97983}" type="presOf" srcId="{27B47FAA-2ED9-4D64-B49C-63EC5591E5C5}" destId="{AFEBFF32-398A-4AFE-A3B1-28BD7FFCC6BE}" srcOrd="0" destOrd="0" presId="urn:microsoft.com/office/officeart/2005/8/layout/hierarchy3"/>
    <dgm:cxn modelId="{4D1DC805-17A4-483A-9F57-C1EEF5F256B1}" srcId="{55F2D7B2-8C5B-4A58-931B-083151AD3648}" destId="{4098CF29-0F38-4411-8BC2-59113E55A78C}" srcOrd="0" destOrd="0" parTransId="{21132532-1CD8-4C23-8F81-B41EAAB96E4F}" sibTransId="{F2CCF173-6457-402A-BB4A-9E4271AA5003}"/>
    <dgm:cxn modelId="{119C1C08-2A6E-47C2-B7BC-E4AD2DA4CE9C}" type="presOf" srcId="{4169BF5D-2F48-4D65-8992-5BAE9BF2E177}" destId="{45BA667F-3A4B-4613-8DEA-641FA59485EF}" srcOrd="0" destOrd="0" presId="urn:microsoft.com/office/officeart/2005/8/layout/hierarchy3"/>
    <dgm:cxn modelId="{8F0DBD08-C50C-4E25-875C-1D29BB055AF2}" type="presOf" srcId="{D31CC618-426D-4539-8AA9-91FB47E83EF7}" destId="{DD98A628-CFFA-4418-AE84-43FADB772A01}" srcOrd="0" destOrd="0" presId="urn:microsoft.com/office/officeart/2005/8/layout/hierarchy3"/>
    <dgm:cxn modelId="{94F95009-C32E-45BC-9B65-34394E29B7EE}" srcId="{595DEEBB-67B8-4153-88A1-B6C7D1A29534}" destId="{826F885F-2C1F-4B43-97FF-B4E5B9813BFE}" srcOrd="0" destOrd="0" parTransId="{FABEDD27-7E72-4124-9CBB-2C7372FB3DF5}" sibTransId="{19FAAFAE-7239-4990-A3A2-5730C6FC84DD}"/>
    <dgm:cxn modelId="{F3332713-1A23-4C9E-8042-6334AFF142BB}" type="presOf" srcId="{565B03DC-FB83-4B24-9ABD-EB6864803F44}" destId="{4F2B8CEB-8844-4C16-912E-A4C8016D557A}" srcOrd="0" destOrd="0" presId="urn:microsoft.com/office/officeart/2005/8/layout/hierarchy3"/>
    <dgm:cxn modelId="{C5218614-D128-4EE6-8704-2ACEDCE111C6}" type="presOf" srcId="{3EB1BAAA-31D1-4A02-B53C-88CEE4B01845}" destId="{24D05ACE-A595-4BDF-98B9-9F85171190A5}" srcOrd="0" destOrd="0" presId="urn:microsoft.com/office/officeart/2005/8/layout/hierarchy3"/>
    <dgm:cxn modelId="{FEC8A917-0710-408F-8FDA-8067F63141C7}" srcId="{855A3109-5B7F-4112-A718-F797FE541F08}" destId="{027C26A0-9952-400D-A487-2A05B8404E07}" srcOrd="1" destOrd="0" parTransId="{20A6A680-3506-4456-AC1A-ABC3F7FFC31C}" sibTransId="{952668AF-D950-4120-B571-4200110F4A9A}"/>
    <dgm:cxn modelId="{5C876F18-EF74-491C-9471-A2FA9B544A9B}" type="presOf" srcId="{025F6157-8D77-4321-8FFB-62D10C39ED8B}" destId="{8F370C8B-F1D0-4BB4-B72D-C6BA7D93BEE0}" srcOrd="0" destOrd="0" presId="urn:microsoft.com/office/officeart/2005/8/layout/hierarchy3"/>
    <dgm:cxn modelId="{5688261D-5CC7-4942-8519-2CABB41170CF}" srcId="{595DEEBB-67B8-4153-88A1-B6C7D1A29534}" destId="{15E68D3E-3ACD-4DC7-816D-4F8ADAE8913C}" srcOrd="1" destOrd="0" parTransId="{213ED294-8C24-4FAA-A9AA-6E577A23E208}" sibTransId="{DCE8681F-11A1-4759-A3EB-D93B89F8331E}"/>
    <dgm:cxn modelId="{C0144C1D-E5F5-4333-808D-3C977453354A}" type="presOf" srcId="{027C26A0-9952-400D-A487-2A05B8404E07}" destId="{AAE69C4C-4299-484B-8602-C06E5C5FE92D}" srcOrd="0" destOrd="0" presId="urn:microsoft.com/office/officeart/2005/8/layout/hierarchy3"/>
    <dgm:cxn modelId="{F2BCFD20-0237-4DB6-B1A8-0284568E2172}" srcId="{6123118E-77D5-4DF8-A92F-D09D06F09EFD}" destId="{025F6157-8D77-4321-8FFB-62D10C39ED8B}" srcOrd="1" destOrd="0" parTransId="{3D3D3231-4422-4922-BB62-D57FB59A03CC}" sibTransId="{8F7DF0A9-06BE-4A97-9F2F-2F48EB5C48D0}"/>
    <dgm:cxn modelId="{88D06128-788A-4D6C-B44C-9332745564CD}" srcId="{6123118E-77D5-4DF8-A92F-D09D06F09EFD}" destId="{EB6C1B9A-402D-44A8-BCB5-40472124CB2D}" srcOrd="0" destOrd="0" parTransId="{F6D8B8A2-A677-4862-8089-AF06A87528FB}" sibTransId="{0A084729-FD32-47D3-B81A-DDFEDC1044B9}"/>
    <dgm:cxn modelId="{39538429-A086-4784-9366-8D90E605D057}" type="presOf" srcId="{6053672B-8A03-4B71-AA55-A6AD686993EE}" destId="{558C8FD3-2D2D-44EB-AC8C-94E7C41AC84C}" srcOrd="0" destOrd="0" presId="urn:microsoft.com/office/officeart/2005/8/layout/hierarchy3"/>
    <dgm:cxn modelId="{5AFCAA29-00F4-42A9-8B80-92F92117C6C5}" type="presOf" srcId="{265CB959-BF5B-4D4F-A3C1-39EA3A66634F}" destId="{519E386C-F59B-4290-B518-8105163A9700}" srcOrd="0" destOrd="0" presId="urn:microsoft.com/office/officeart/2005/8/layout/hierarchy3"/>
    <dgm:cxn modelId="{8A02062A-4E40-4F79-9BEF-E5C6AA505DFC}" type="presOf" srcId="{46C60FE6-98AF-4836-8271-33238D12C6AB}" destId="{2E1E944F-527D-4A30-A9FB-E9F2239E9CF2}" srcOrd="0" destOrd="0" presId="urn:microsoft.com/office/officeart/2005/8/layout/hierarchy3"/>
    <dgm:cxn modelId="{1D59192A-F7DA-47CE-A3A9-41C207CE0943}" srcId="{855A3109-5B7F-4112-A718-F797FE541F08}" destId="{5B08A761-F7DC-4586-8B08-285ED4348639}" srcOrd="3" destOrd="0" parTransId="{991A1DEC-414C-4339-AFF1-25170964A5A9}" sibTransId="{99DEA66F-35C5-49BD-A025-D86800C06829}"/>
    <dgm:cxn modelId="{F1DD5B2A-4E8C-4183-B1BA-CE53F5697FF9}" srcId="{55F2D7B2-8C5B-4A58-931B-083151AD3648}" destId="{3EB1BAAA-31D1-4A02-B53C-88CEE4B01845}" srcOrd="2" destOrd="0" parTransId="{541F00A6-8876-486C-8186-50B61DA21DBE}" sibTransId="{FE6D26F4-7ED3-4B17-A557-2368FDDAFB04}"/>
    <dgm:cxn modelId="{7A7E242E-2771-4BCD-9D53-4967F0466B06}" type="presOf" srcId="{0514ADF6-3A56-4C1F-817A-0F2AD0ADD9D9}" destId="{6EE0001F-E35F-4254-A6EE-032110781662}" srcOrd="0" destOrd="0" presId="urn:microsoft.com/office/officeart/2005/8/layout/hierarchy3"/>
    <dgm:cxn modelId="{6912CB34-53BE-43F2-AD81-A0D6EB000F0B}" type="presOf" srcId="{595DEEBB-67B8-4153-88A1-B6C7D1A29534}" destId="{21004717-E60D-4A9D-88F1-F75D0C416DB8}" srcOrd="0" destOrd="0" presId="urn:microsoft.com/office/officeart/2005/8/layout/hierarchy3"/>
    <dgm:cxn modelId="{AD883338-943D-49DB-BF3F-5EE5AC790EF2}" type="presOf" srcId="{3AC2092F-EE50-42EB-96F2-ED809258C422}" destId="{820415FA-3E35-4CDA-B7EB-74E8D51F2BF0}" srcOrd="0" destOrd="0" presId="urn:microsoft.com/office/officeart/2005/8/layout/hierarchy3"/>
    <dgm:cxn modelId="{30AF273D-5001-4510-91DB-A89FFBFDA3CE}" srcId="{265CB959-BF5B-4D4F-A3C1-39EA3A66634F}" destId="{6123118E-77D5-4DF8-A92F-D09D06F09EFD}" srcOrd="5" destOrd="0" parTransId="{E9CF5178-6201-4960-B713-0D1A7DDAFC45}" sibTransId="{CA04DF35-7005-4543-9805-94D45307C6DA}"/>
    <dgm:cxn modelId="{9BA5483E-3141-474D-A2A5-513B3190DB7B}" srcId="{C0CC36B6-0FBA-43E4-8942-B709BEA3110F}" destId="{905856B8-1898-435A-895C-0FE1FF75E510}" srcOrd="2" destOrd="0" parTransId="{3876E60C-1CE8-4C39-B860-3F9DFCE30646}" sibTransId="{EE242DAD-B78A-4D84-AD0B-701D9344039D}"/>
    <dgm:cxn modelId="{5F8E1E5D-6044-40C3-96D2-AD373E0AE988}" type="presOf" srcId="{55F2D7B2-8C5B-4A58-931B-083151AD3648}" destId="{E1A0A7F1-F7F8-4A85-9BD2-D14F5B360A9A}" srcOrd="0" destOrd="0" presId="urn:microsoft.com/office/officeart/2005/8/layout/hierarchy3"/>
    <dgm:cxn modelId="{7023A55E-DA48-4439-B2CF-3897EE3C8EB8}" type="presOf" srcId="{991A1DEC-414C-4339-AFF1-25170964A5A9}" destId="{B0678F63-5870-4271-AD5B-77419E4C9C5A}" srcOrd="0" destOrd="0" presId="urn:microsoft.com/office/officeart/2005/8/layout/hierarchy3"/>
    <dgm:cxn modelId="{14CBB15E-5084-4C18-A41B-5EC38B64CE31}" type="presOf" srcId="{855A3109-5B7F-4112-A718-F797FE541F08}" destId="{4BB33465-7F2D-4EC3-B387-70DEE562822C}" srcOrd="1" destOrd="0" presId="urn:microsoft.com/office/officeart/2005/8/layout/hierarchy3"/>
    <dgm:cxn modelId="{EFBEED60-DFDB-4679-AEA0-7A571643B5FB}" type="presOf" srcId="{4DB59226-4F59-489D-8188-BA326A2EE0C1}" destId="{2995AA0C-DC1A-412F-8FD5-974711179925}" srcOrd="0" destOrd="0" presId="urn:microsoft.com/office/officeart/2005/8/layout/hierarchy3"/>
    <dgm:cxn modelId="{D42A1E61-4687-4D7B-9E2C-6289065F21FF}" type="presOf" srcId="{EB6C1B9A-402D-44A8-BCB5-40472124CB2D}" destId="{06EBCB42-524D-4663-AB1A-38AE3635A7B1}" srcOrd="0" destOrd="0" presId="urn:microsoft.com/office/officeart/2005/8/layout/hierarchy3"/>
    <dgm:cxn modelId="{69603561-D515-4687-B8B2-16D4952F6F74}" type="presOf" srcId="{3D3D3231-4422-4922-BB62-D57FB59A03CC}" destId="{8279C9EE-6432-4847-BC2F-DE727C2F9787}" srcOrd="0" destOrd="0" presId="urn:microsoft.com/office/officeart/2005/8/layout/hierarchy3"/>
    <dgm:cxn modelId="{06067962-3E23-4C0C-B69F-206BEDCCF962}" type="presOf" srcId="{C0CC36B6-0FBA-43E4-8942-B709BEA3110F}" destId="{1D8C64D9-C733-42E9-8F8A-A59776993E5D}" srcOrd="0" destOrd="0" presId="urn:microsoft.com/office/officeart/2005/8/layout/hierarchy3"/>
    <dgm:cxn modelId="{64500C63-EEFC-4818-837D-751F7566385B}" srcId="{855A3109-5B7F-4112-A718-F797FE541F08}" destId="{6053672B-8A03-4B71-AA55-A6AD686993EE}" srcOrd="0" destOrd="0" parTransId="{419AE818-C550-4C7C-B4A7-36C7FFFA0542}" sibTransId="{C308ACF1-6F86-43C5-A822-80D49A8E595A}"/>
    <dgm:cxn modelId="{65D3D465-C995-4278-8E9C-FE5061D33351}" type="presOf" srcId="{826F885F-2C1F-4B43-97FF-B4E5B9813BFE}" destId="{953D4AC3-5225-4239-9F99-9828866CBD6C}" srcOrd="0" destOrd="0" presId="urn:microsoft.com/office/officeart/2005/8/layout/hierarchy3"/>
    <dgm:cxn modelId="{3E28D64A-3B7D-428C-B918-80F756EEAC1F}" type="presOf" srcId="{213ED294-8C24-4FAA-A9AA-6E577A23E208}" destId="{21DB5557-21B0-4191-92F7-86A9F284812B}" srcOrd="0" destOrd="0" presId="urn:microsoft.com/office/officeart/2005/8/layout/hierarchy3"/>
    <dgm:cxn modelId="{7F1BB54B-6AFF-4DCA-A501-173287ED5EB0}" srcId="{265CB959-BF5B-4D4F-A3C1-39EA3A66634F}" destId="{C0CC36B6-0FBA-43E4-8942-B709BEA3110F}" srcOrd="1" destOrd="0" parTransId="{A8FCD51F-117E-407F-8144-6626B05F2A32}" sibTransId="{43CF3064-D57D-41E6-9DDF-0795B4AB4F69}"/>
    <dgm:cxn modelId="{91FB3D6C-3181-4F6B-9453-899645776072}" type="presOf" srcId="{B46B6B22-225D-481B-8EC4-35FAE7F24D68}" destId="{9086FE0D-9B6E-4CE5-837D-F8EBD6EB9F39}" srcOrd="0" destOrd="0" presId="urn:microsoft.com/office/officeart/2005/8/layout/hierarchy3"/>
    <dgm:cxn modelId="{BFDA324E-5FCA-4FF4-AB28-6C79F9FC8B7C}" type="presOf" srcId="{55F2D7B2-8C5B-4A58-931B-083151AD3648}" destId="{A11E0FBC-F952-46BA-947E-D25C345BC782}" srcOrd="1" destOrd="0" presId="urn:microsoft.com/office/officeart/2005/8/layout/hierarchy3"/>
    <dgm:cxn modelId="{B41D114F-D27B-4B5D-A9B7-5ACB1A5F933A}" type="presOf" srcId="{1992CE38-75DB-4C7F-B5E3-1A95C6A66E79}" destId="{E5B6809A-471E-47CD-BABE-A75722188FDA}" srcOrd="0" destOrd="0" presId="urn:microsoft.com/office/officeart/2005/8/layout/hierarchy3"/>
    <dgm:cxn modelId="{0389596F-16D9-4C94-AF71-B4F3F800AA6D}" type="presOf" srcId="{9562AD11-0B33-476A-99D2-1C7DAC46CADC}" destId="{F0BA3BAD-4321-498A-A4ED-5D46B691E97A}" srcOrd="0" destOrd="0" presId="urn:microsoft.com/office/officeart/2005/8/layout/hierarchy3"/>
    <dgm:cxn modelId="{906A3070-0E30-4ED7-BDDE-2C9356058DE5}" type="presOf" srcId="{855A3109-5B7F-4112-A718-F797FE541F08}" destId="{2FD8853A-0674-4F6C-8527-5AF1ECD82098}" srcOrd="0" destOrd="0" presId="urn:microsoft.com/office/officeart/2005/8/layout/hierarchy3"/>
    <dgm:cxn modelId="{F9FDE850-2639-40CB-BEC1-87D56FBF95EC}" type="presOf" srcId="{3A4FE276-2AB9-4961-ABFD-385D79FD602F}" destId="{D75A25D9-432F-452C-A97A-7B3018F8BA8F}" srcOrd="0" destOrd="0" presId="urn:microsoft.com/office/officeart/2005/8/layout/hierarchy3"/>
    <dgm:cxn modelId="{DDFB6651-E9DE-45DD-9847-5AD3762FE5E1}" type="presOf" srcId="{C0CC36B6-0FBA-43E4-8942-B709BEA3110F}" destId="{6F4916ED-0972-4D0B-AEFE-F999DCCDE1FB}" srcOrd="1" destOrd="0" presId="urn:microsoft.com/office/officeart/2005/8/layout/hierarchy3"/>
    <dgm:cxn modelId="{3F271152-53A9-4DD3-88A7-6AE911550221}" type="presOf" srcId="{477B30C4-4BB6-40D2-9623-1608B89FE62C}" destId="{1C934082-66E2-4008-B6EC-14B8053FFE9A}" srcOrd="0" destOrd="0" presId="urn:microsoft.com/office/officeart/2005/8/layout/hierarchy3"/>
    <dgm:cxn modelId="{8AF84374-551A-4987-96F7-C22822854331}" srcId="{265CB959-BF5B-4D4F-A3C1-39EA3A66634F}" destId="{D0D41A92-4F47-4DE7-869E-A4C048D7743D}" srcOrd="4" destOrd="0" parTransId="{E15E86D5-3163-4D4C-8316-10A15A737414}" sibTransId="{0AAAD58D-E797-4A1C-B64B-1B46370ADD18}"/>
    <dgm:cxn modelId="{2BB59A74-A3B1-4650-B004-256157E2F0F1}" srcId="{C0CC36B6-0FBA-43E4-8942-B709BEA3110F}" destId="{05B0BDEC-988A-4786-8762-B9D08460D478}" srcOrd="1" destOrd="0" parTransId="{1992CE38-75DB-4C7F-B5E3-1A95C6A66E79}" sibTransId="{CA6EF40F-5B78-4F81-B5E8-8EB0B23959F8}"/>
    <dgm:cxn modelId="{9B36EF54-D02A-4C65-8E9D-6F8D1275F7E5}" type="presOf" srcId="{1754ABD5-531A-4737-BF4E-C27001365D4A}" destId="{64660E7F-D9E8-425B-B918-DAE1FF97F4AC}" srcOrd="0" destOrd="0" presId="urn:microsoft.com/office/officeart/2005/8/layout/hierarchy3"/>
    <dgm:cxn modelId="{13D82B75-E90F-4F3A-B15D-A2853522A533}" type="presOf" srcId="{D0D41A92-4F47-4DE7-869E-A4C048D7743D}" destId="{2F4613E5-AC09-439B-9CC2-FE7A971878AA}" srcOrd="0" destOrd="0" presId="urn:microsoft.com/office/officeart/2005/8/layout/hierarchy3"/>
    <dgm:cxn modelId="{8C36EF56-95BB-4DB2-B5D7-F1A2F6EFF2E3}" srcId="{55F2D7B2-8C5B-4A58-931B-083151AD3648}" destId="{8B1B3668-9043-4EE9-A044-440A18D4CCBE}" srcOrd="4" destOrd="0" parTransId="{27B47FAA-2ED9-4D64-B49C-63EC5591E5C5}" sibTransId="{E7FE236B-0A0D-4FFF-8452-FBF96F976192}"/>
    <dgm:cxn modelId="{4B8BE557-5F2E-402A-BED2-F6D1416F9401}" srcId="{55F2D7B2-8C5B-4A58-931B-083151AD3648}" destId="{7D7017BD-0E58-479C-AC36-400950208F72}" srcOrd="1" destOrd="0" parTransId="{3AC2092F-EE50-42EB-96F2-ED809258C422}" sibTransId="{1B0064F8-9530-42B2-8D5A-EF369548DA8C}"/>
    <dgm:cxn modelId="{2CCC5479-7DFA-4048-AA64-9D6A8A6126E7}" type="presOf" srcId="{419AE818-C550-4C7C-B4A7-36C7FFFA0542}" destId="{4ABF3478-3BD4-4C36-B702-9010FBDA6A66}" srcOrd="0" destOrd="0" presId="urn:microsoft.com/office/officeart/2005/8/layout/hierarchy3"/>
    <dgm:cxn modelId="{FA22047B-6E8C-4FCC-9991-D887BCEC2671}" type="presOf" srcId="{947734CD-2F8C-445C-86C6-0FAC35726BD5}" destId="{9EBFC76D-F6B7-4C19-BB52-1D5C8AFD1E57}" srcOrd="0" destOrd="0" presId="urn:microsoft.com/office/officeart/2005/8/layout/hierarchy3"/>
    <dgm:cxn modelId="{D0571580-8A39-47FF-80BF-8DCA2403FC80}" srcId="{265CB959-BF5B-4D4F-A3C1-39EA3A66634F}" destId="{855A3109-5B7F-4112-A718-F797FE541F08}" srcOrd="2" destOrd="0" parTransId="{AACA9AE6-75E1-4ED6-B24E-C72DB10D42F8}" sibTransId="{C79D505A-2454-4E69-852E-4157EA54307C}"/>
    <dgm:cxn modelId="{3E101681-A606-4970-A946-F4A285B5EE0B}" type="presOf" srcId="{D0D41A92-4F47-4DE7-869E-A4C048D7743D}" destId="{FCE508B3-AF44-40C7-97A6-822E68577BCC}" srcOrd="1" destOrd="0" presId="urn:microsoft.com/office/officeart/2005/8/layout/hierarchy3"/>
    <dgm:cxn modelId="{6E178D83-DEFC-43B8-841D-0A69E486C8D3}" srcId="{595DEEBB-67B8-4153-88A1-B6C7D1A29534}" destId="{3A4FE276-2AB9-4961-ABFD-385D79FD602F}" srcOrd="3" destOrd="0" parTransId="{9562AD11-0B33-476A-99D2-1C7DAC46CADC}" sibTransId="{B8F22030-A5D5-4638-8382-43D5391196AF}"/>
    <dgm:cxn modelId="{B5C66485-75B4-4BCB-B693-A3D5583DF195}" srcId="{265CB959-BF5B-4D4F-A3C1-39EA3A66634F}" destId="{55F2D7B2-8C5B-4A58-931B-083151AD3648}" srcOrd="0" destOrd="0" parTransId="{CA0A7BE9-CC23-4526-85E8-4FFF64FF0C3F}" sibTransId="{587E39A7-8BD9-4E83-B396-F4811812A97A}"/>
    <dgm:cxn modelId="{21E3B588-61B3-4BF6-B203-C441719ACCAC}" srcId="{4EF343BA-D0F6-42EF-A898-D1102ED011D3}" destId="{776B19AB-31BD-48BD-BAA3-0A92D824A56B}" srcOrd="0" destOrd="0" parTransId="{46C60FE6-98AF-4836-8271-33238D12C6AB}" sibTransId="{42193C95-A93F-4B83-87E2-CB594FF45739}"/>
    <dgm:cxn modelId="{1FEE948A-8441-40C0-BB9B-11CB4AA93ECB}" type="presOf" srcId="{595DEEBB-67B8-4153-88A1-B6C7D1A29534}" destId="{F455DD13-0AFB-44C2-9429-A93FCC60BB6F}" srcOrd="1" destOrd="0" presId="urn:microsoft.com/office/officeart/2005/8/layout/hierarchy3"/>
    <dgm:cxn modelId="{7668098B-8598-4F5F-AC84-06A981A22192}" type="presOf" srcId="{4DDA743A-A380-4CA6-80A6-C7F14A045E2D}" destId="{4087E0BC-5CF7-40C7-9937-A279B91C54B9}" srcOrd="0" destOrd="0" presId="urn:microsoft.com/office/officeart/2005/8/layout/hierarchy3"/>
    <dgm:cxn modelId="{8A8C038E-2EF0-445E-AC68-BC885735D1D8}" type="presOf" srcId="{4EF343BA-D0F6-42EF-A898-D1102ED011D3}" destId="{88878317-87EA-4DDD-B23B-D98E6BDECB03}" srcOrd="1" destOrd="0" presId="urn:microsoft.com/office/officeart/2005/8/layout/hierarchy3"/>
    <dgm:cxn modelId="{4585798F-E34F-4766-B146-C51E80A0140E}" type="presOf" srcId="{776B19AB-31BD-48BD-BAA3-0A92D824A56B}" destId="{9A7AD87F-7328-478A-B797-F582F2F6A9C0}" srcOrd="0" destOrd="0" presId="urn:microsoft.com/office/officeart/2005/8/layout/hierarchy3"/>
    <dgm:cxn modelId="{E7D1C192-216C-4D34-9E78-81FA6A5FBADA}" type="presOf" srcId="{F6D8B8A2-A677-4862-8089-AF06A87528FB}" destId="{3E55C1F7-23CC-4BBC-B19F-CAB1FD813FCA}" srcOrd="0" destOrd="0" presId="urn:microsoft.com/office/officeart/2005/8/layout/hierarchy3"/>
    <dgm:cxn modelId="{158E0D93-1FFF-47A1-9BF1-D6975272181F}" type="presOf" srcId="{4EF343BA-D0F6-42EF-A898-D1102ED011D3}" destId="{4FF9F911-3B6F-42D3-A865-7C79EB61522E}" srcOrd="0" destOrd="0" presId="urn:microsoft.com/office/officeart/2005/8/layout/hierarchy3"/>
    <dgm:cxn modelId="{339CB094-FC28-43F4-8146-6F85A947F4EB}" type="presOf" srcId="{05B0BDEC-988A-4786-8762-B9D08460D478}" destId="{86851228-E130-4255-8400-181B4BE26F96}" srcOrd="0" destOrd="0" presId="urn:microsoft.com/office/officeart/2005/8/layout/hierarchy3"/>
    <dgm:cxn modelId="{15A21D96-8646-42C2-A9E1-0A845A683B0A}" type="presOf" srcId="{6123118E-77D5-4DF8-A92F-D09D06F09EFD}" destId="{8FE2E9E5-98EC-4388-93A6-CB4D516E000A}" srcOrd="1" destOrd="0" presId="urn:microsoft.com/office/officeart/2005/8/layout/hierarchy3"/>
    <dgm:cxn modelId="{B218AC99-9D60-454A-BB5E-8A6481C41914}" type="presOf" srcId="{D6943C04-F129-4A8B-B71D-9ED0157B7884}" destId="{588B8CA2-0532-480E-A04D-9EA9EAA52FAB}" srcOrd="0" destOrd="0" presId="urn:microsoft.com/office/officeart/2005/8/layout/hierarchy3"/>
    <dgm:cxn modelId="{F488229C-21DB-4AD9-BCE2-C6E47F95943F}" srcId="{265CB959-BF5B-4D4F-A3C1-39EA3A66634F}" destId="{595DEEBB-67B8-4153-88A1-B6C7D1A29534}" srcOrd="3" destOrd="0" parTransId="{80ADB128-73B2-43DB-89F4-128603F4780B}" sibTransId="{2344851A-4787-4F7C-8ADD-9BA2C7897B7D}"/>
    <dgm:cxn modelId="{B988DBA5-92A7-42F9-9A57-7BE40B415EED}" type="presOf" srcId="{3BAF4843-6331-4683-8825-3CF2902205AD}" destId="{12668A2B-808F-4DBA-BD46-2DEF4B4EC9C1}" srcOrd="0" destOrd="0" presId="urn:microsoft.com/office/officeart/2005/8/layout/hierarchy3"/>
    <dgm:cxn modelId="{532EE6A9-DD1C-4556-8AD5-A4DCDEE21BC1}" type="presOf" srcId="{7D7017BD-0E58-479C-AC36-400950208F72}" destId="{6847EF3F-FDCA-4895-8999-FDC656900E6D}" srcOrd="0" destOrd="0" presId="urn:microsoft.com/office/officeart/2005/8/layout/hierarchy3"/>
    <dgm:cxn modelId="{890F1AAD-5534-4E0C-BA75-7911212BCAF9}" type="presOf" srcId="{21132532-1CD8-4C23-8F81-B41EAAB96E4F}" destId="{F3B70F69-C250-40ED-AA98-3E765F5BBE39}" srcOrd="0" destOrd="0" presId="urn:microsoft.com/office/officeart/2005/8/layout/hierarchy3"/>
    <dgm:cxn modelId="{34A73FAF-8C47-4860-A8E8-41781C934E18}" srcId="{D0D41A92-4F47-4DE7-869E-A4C048D7743D}" destId="{D0AC3CA2-2041-45A6-81B4-D8F0D48DACB6}" srcOrd="0" destOrd="0" parTransId="{1F37CB98-4096-4785-BFDA-A2B8868A5FC3}" sibTransId="{7B7DA690-0258-40A0-ABB9-E5CFB3D3F1CF}"/>
    <dgm:cxn modelId="{3D9B61B1-469B-4128-A2F5-D535C4478AE4}" type="presOf" srcId="{5B08A761-F7DC-4586-8B08-285ED4348639}" destId="{A9E703D7-8862-4F4D-ACCE-E3B45D03E4D1}" srcOrd="0" destOrd="0" presId="urn:microsoft.com/office/officeart/2005/8/layout/hierarchy3"/>
    <dgm:cxn modelId="{BB7DB2B4-32BF-4C40-8903-42A872BBC806}" type="presOf" srcId="{4A6612F5-88D1-49DF-A801-F872437DC5B0}" destId="{B208BFAC-2F81-4F7A-8B1F-A07DB9D7EC75}" srcOrd="0" destOrd="0" presId="urn:microsoft.com/office/officeart/2005/8/layout/hierarchy3"/>
    <dgm:cxn modelId="{1168BCBB-E7CD-42A0-9104-A8381088BE33}" type="presOf" srcId="{8B1B3668-9043-4EE9-A044-440A18D4CCBE}" destId="{B8FA852B-828F-4FE3-BD6A-A377C1871BC2}" srcOrd="0" destOrd="0" presId="urn:microsoft.com/office/officeart/2005/8/layout/hierarchy3"/>
    <dgm:cxn modelId="{E15CB6BE-4622-4990-A4C2-3C43922400AD}" type="presOf" srcId="{B978AFE6-A1EF-4F73-BF40-61219624CFE2}" destId="{6AC0F28C-9422-4082-9DE1-A1E4C7F52E7B}" srcOrd="0" destOrd="0" presId="urn:microsoft.com/office/officeart/2005/8/layout/hierarchy3"/>
    <dgm:cxn modelId="{351709C0-A26B-437C-9DE2-85C352BE6DE3}" srcId="{855A3109-5B7F-4112-A718-F797FE541F08}" destId="{3BAF4843-6331-4683-8825-3CF2902205AD}" srcOrd="4" destOrd="0" parTransId="{947734CD-2F8C-445C-86C6-0FAC35726BD5}" sibTransId="{76CB6601-FFD3-4D82-B26B-C40106DE213F}"/>
    <dgm:cxn modelId="{E13C3DC0-2766-4CB4-9BD4-324F7AA61D42}" type="presOf" srcId="{905856B8-1898-435A-895C-0FE1FF75E510}" destId="{D8A09F5A-0C43-4690-9245-87307347653F}" srcOrd="0" destOrd="0" presId="urn:microsoft.com/office/officeart/2005/8/layout/hierarchy3"/>
    <dgm:cxn modelId="{E546DEC0-3DD3-4A67-9087-630E3E1F884C}" type="presOf" srcId="{1F37CB98-4096-4785-BFDA-A2B8868A5FC3}" destId="{B132F34E-4DE8-4D09-93B6-AAB532E8A230}" srcOrd="0" destOrd="0" presId="urn:microsoft.com/office/officeart/2005/8/layout/hierarchy3"/>
    <dgm:cxn modelId="{2EF3FECA-A590-4995-97A0-ED4239181C4F}" type="presOf" srcId="{C99D2699-9D9A-48B2-BFC5-A93EB46555D7}" destId="{5B31FC1D-4C1E-4223-A989-4F00AB316922}" srcOrd="0" destOrd="0" presId="urn:microsoft.com/office/officeart/2005/8/layout/hierarchy3"/>
    <dgm:cxn modelId="{26DC47D2-7E5C-4C1C-BAAD-5682A48E8AAD}" srcId="{855A3109-5B7F-4112-A718-F797FE541F08}" destId="{B46B6B22-225D-481B-8EC4-35FAE7F24D68}" srcOrd="2" destOrd="0" parTransId="{4A6612F5-88D1-49DF-A801-F872437DC5B0}" sibTransId="{7BE93C01-464D-4A75-99F4-A312A69D59CC}"/>
    <dgm:cxn modelId="{20BA0AD4-3E94-435D-BFF7-B6246F69A2F6}" type="presOf" srcId="{20A6A680-3506-4456-AC1A-ABC3F7FFC31C}" destId="{B145D531-B6DC-4CE4-BFF0-386A1C6EF0FE}" srcOrd="0" destOrd="0" presId="urn:microsoft.com/office/officeart/2005/8/layout/hierarchy3"/>
    <dgm:cxn modelId="{F71E19E1-AB4F-4147-BAB9-96A72F009FA6}" srcId="{C0CC36B6-0FBA-43E4-8942-B709BEA3110F}" destId="{4DB59226-4F59-489D-8188-BA326A2EE0C1}" srcOrd="0" destOrd="0" parTransId="{B978AFE6-A1EF-4F73-BF40-61219624CFE2}" sibTransId="{BAD9C8FE-D91B-4959-85AD-4ED8F012B2EB}"/>
    <dgm:cxn modelId="{D9B412E4-A0ED-44B3-A5DD-90F54C45D0B3}" type="presOf" srcId="{4098CF29-0F38-4411-8BC2-59113E55A78C}" destId="{E979F8A9-0407-4C41-B716-56084F357FC9}" srcOrd="0" destOrd="0" presId="urn:microsoft.com/office/officeart/2005/8/layout/hierarchy3"/>
    <dgm:cxn modelId="{E8E630E4-11D9-4749-BB6C-91B642E56ACB}" srcId="{C0CC36B6-0FBA-43E4-8942-B709BEA3110F}" destId="{477B30C4-4BB6-40D2-9623-1608B89FE62C}" srcOrd="4" destOrd="0" parTransId="{4DDA743A-A380-4CA6-80A6-C7F14A045E2D}" sibTransId="{7DC8724C-3A53-4C47-B942-7B3679FDE9F9}"/>
    <dgm:cxn modelId="{F620B6E5-3370-4B0B-B48D-8194DA322B54}" type="presOf" srcId="{15E68D3E-3ACD-4DC7-816D-4F8ADAE8913C}" destId="{E510E5D8-93B3-4089-B381-19B397A05FBD}" srcOrd="0" destOrd="0" presId="urn:microsoft.com/office/officeart/2005/8/layout/hierarchy3"/>
    <dgm:cxn modelId="{C6BB01E6-E879-42AC-88B7-213B6D62407F}" type="presOf" srcId="{FABEDD27-7E72-4124-9CBB-2C7372FB3DF5}" destId="{749D43FA-C666-4D44-9A15-5552F329284D}" srcOrd="0" destOrd="0" presId="urn:microsoft.com/office/officeart/2005/8/layout/hierarchy3"/>
    <dgm:cxn modelId="{CCF020E6-7CF7-457E-8B1A-FB40C923546A}" srcId="{265CB959-BF5B-4D4F-A3C1-39EA3A66634F}" destId="{4EF343BA-D0F6-42EF-A898-D1102ED011D3}" srcOrd="6" destOrd="0" parTransId="{678C665F-A1C7-4F8B-9E46-9A3B7B7E7BF5}" sibTransId="{A7E55F2D-7CBA-4AC5-AE15-12E55986A9E8}"/>
    <dgm:cxn modelId="{3C43F1EB-7585-4454-8B74-CB040DB08F9F}" type="presOf" srcId="{D0AC3CA2-2041-45A6-81B4-D8F0D48DACB6}" destId="{854386C7-2898-4855-A443-117E1338162E}" srcOrd="0" destOrd="0" presId="urn:microsoft.com/office/officeart/2005/8/layout/hierarchy3"/>
    <dgm:cxn modelId="{189BFFEB-898A-4BC4-A27E-0875F5992316}" type="presOf" srcId="{3876E60C-1CE8-4C39-B860-3F9DFCE30646}" destId="{5FF09DBB-EBCD-4521-A42B-779AE3A4D6C9}" srcOrd="0" destOrd="0" presId="urn:microsoft.com/office/officeart/2005/8/layout/hierarchy3"/>
    <dgm:cxn modelId="{9CC1B7ED-B993-485F-89DF-9C7C65EBED01}" type="presOf" srcId="{018E30B5-31E1-478E-AD56-79E8D8A9E45D}" destId="{43BF0232-D4C6-4247-AEED-182B388B63CD}" srcOrd="0" destOrd="0" presId="urn:microsoft.com/office/officeart/2005/8/layout/hierarchy3"/>
    <dgm:cxn modelId="{166FABF0-174E-4817-B3FA-86DCFE1FE354}" srcId="{C0CC36B6-0FBA-43E4-8942-B709BEA3110F}" destId="{018E30B5-31E1-478E-AD56-79E8D8A9E45D}" srcOrd="3" destOrd="0" parTransId="{D6943C04-F129-4A8B-B71D-9ED0157B7884}" sibTransId="{A9BA2A67-4F47-4DB0-991D-A4F8E83A152B}"/>
    <dgm:cxn modelId="{B1572CF2-B919-4D0C-B905-567B3CDCA030}" srcId="{55F2D7B2-8C5B-4A58-931B-083151AD3648}" destId="{0514ADF6-3A56-4C1F-817A-0F2AD0ADD9D9}" srcOrd="3" destOrd="0" parTransId="{4169BF5D-2F48-4D65-8992-5BAE9BF2E177}" sibTransId="{D7FCDCAE-6ACD-4CF4-8228-26BF806F7852}"/>
    <dgm:cxn modelId="{9C0A50F8-F8E3-46F4-ACFA-3D00BBE26D51}" type="presOf" srcId="{541F00A6-8876-486C-8186-50B61DA21DBE}" destId="{A553CB70-A7A6-4F79-BBF3-E03F14B1611E}" srcOrd="0" destOrd="0" presId="urn:microsoft.com/office/officeart/2005/8/layout/hierarchy3"/>
    <dgm:cxn modelId="{7B7E7AF8-2ADA-43D1-A1FC-A1D5DDA7CD2C}" srcId="{595DEEBB-67B8-4153-88A1-B6C7D1A29534}" destId="{C99D2699-9D9A-48B2-BFC5-A93EB46555D7}" srcOrd="2" destOrd="0" parTransId="{1754ABD5-531A-4737-BF4E-C27001365D4A}" sibTransId="{C8A33982-C3F0-4F93-B547-9E5245C8D20F}"/>
    <dgm:cxn modelId="{AA8DC3F9-DB5B-40EC-9062-16CB3A840353}" srcId="{595DEEBB-67B8-4153-88A1-B6C7D1A29534}" destId="{D31CC618-426D-4539-8AA9-91FB47E83EF7}" srcOrd="4" destOrd="0" parTransId="{565B03DC-FB83-4B24-9ABD-EB6864803F44}" sibTransId="{73CEED17-1711-4511-A852-28CFB99CC8E5}"/>
    <dgm:cxn modelId="{A5BA59FB-6D8C-47BB-AED5-C74C306BB87E}" type="presOf" srcId="{6123118E-77D5-4DF8-A92F-D09D06F09EFD}" destId="{089344BE-EFAF-4281-BDB1-CDCF44BFEEB8}" srcOrd="0" destOrd="0" presId="urn:microsoft.com/office/officeart/2005/8/layout/hierarchy3"/>
    <dgm:cxn modelId="{ADF356D0-B8AE-4AEE-895F-7C179C9423CF}" type="presParOf" srcId="{519E386C-F59B-4290-B518-8105163A9700}" destId="{6F0E1BC5-E883-4A58-9893-BC16F843A8B1}" srcOrd="0" destOrd="0" presId="urn:microsoft.com/office/officeart/2005/8/layout/hierarchy3"/>
    <dgm:cxn modelId="{686670BE-AA82-4C5D-AB6D-E0F474B8E0AB}" type="presParOf" srcId="{6F0E1BC5-E883-4A58-9893-BC16F843A8B1}" destId="{7513694A-D5ED-4522-8743-A2411F6F1E05}" srcOrd="0" destOrd="0" presId="urn:microsoft.com/office/officeart/2005/8/layout/hierarchy3"/>
    <dgm:cxn modelId="{3885FDB6-9747-45B5-8045-2E1B06D1BE74}" type="presParOf" srcId="{7513694A-D5ED-4522-8743-A2411F6F1E05}" destId="{E1A0A7F1-F7F8-4A85-9BD2-D14F5B360A9A}" srcOrd="0" destOrd="0" presId="urn:microsoft.com/office/officeart/2005/8/layout/hierarchy3"/>
    <dgm:cxn modelId="{F925FBDF-C696-40F3-82F9-97D356672266}" type="presParOf" srcId="{7513694A-D5ED-4522-8743-A2411F6F1E05}" destId="{A11E0FBC-F952-46BA-947E-D25C345BC782}" srcOrd="1" destOrd="0" presId="urn:microsoft.com/office/officeart/2005/8/layout/hierarchy3"/>
    <dgm:cxn modelId="{E5096D9C-5D22-4298-A45A-D45CD24825B0}" type="presParOf" srcId="{6F0E1BC5-E883-4A58-9893-BC16F843A8B1}" destId="{AEA951DD-171A-4FCC-8871-70490B272841}" srcOrd="1" destOrd="0" presId="urn:microsoft.com/office/officeart/2005/8/layout/hierarchy3"/>
    <dgm:cxn modelId="{B4E4A7F7-7B5F-455E-999E-AE1FAE49FDE0}" type="presParOf" srcId="{AEA951DD-171A-4FCC-8871-70490B272841}" destId="{F3B70F69-C250-40ED-AA98-3E765F5BBE39}" srcOrd="0" destOrd="0" presId="urn:microsoft.com/office/officeart/2005/8/layout/hierarchy3"/>
    <dgm:cxn modelId="{1C5C6903-9CEB-4F78-B503-C2137426076C}" type="presParOf" srcId="{AEA951DD-171A-4FCC-8871-70490B272841}" destId="{E979F8A9-0407-4C41-B716-56084F357FC9}" srcOrd="1" destOrd="0" presId="urn:microsoft.com/office/officeart/2005/8/layout/hierarchy3"/>
    <dgm:cxn modelId="{67B5D2BC-0ED3-47CB-A35D-D187495A53E2}" type="presParOf" srcId="{AEA951DD-171A-4FCC-8871-70490B272841}" destId="{820415FA-3E35-4CDA-B7EB-74E8D51F2BF0}" srcOrd="2" destOrd="0" presId="urn:microsoft.com/office/officeart/2005/8/layout/hierarchy3"/>
    <dgm:cxn modelId="{AD86E229-A7E0-4A53-9EB6-8A9C0B76E1B9}" type="presParOf" srcId="{AEA951DD-171A-4FCC-8871-70490B272841}" destId="{6847EF3F-FDCA-4895-8999-FDC656900E6D}" srcOrd="3" destOrd="0" presId="urn:microsoft.com/office/officeart/2005/8/layout/hierarchy3"/>
    <dgm:cxn modelId="{7A2F6BE0-31AD-4584-8DB1-16CB673D4FF2}" type="presParOf" srcId="{AEA951DD-171A-4FCC-8871-70490B272841}" destId="{A553CB70-A7A6-4F79-BBF3-E03F14B1611E}" srcOrd="4" destOrd="0" presId="urn:microsoft.com/office/officeart/2005/8/layout/hierarchy3"/>
    <dgm:cxn modelId="{449A1BE0-43F2-4BB1-A8CC-E0399563111E}" type="presParOf" srcId="{AEA951DD-171A-4FCC-8871-70490B272841}" destId="{24D05ACE-A595-4BDF-98B9-9F85171190A5}" srcOrd="5" destOrd="0" presId="urn:microsoft.com/office/officeart/2005/8/layout/hierarchy3"/>
    <dgm:cxn modelId="{E62B1BB6-C2E0-475C-BAF3-A63ECE5E569E}" type="presParOf" srcId="{AEA951DD-171A-4FCC-8871-70490B272841}" destId="{45BA667F-3A4B-4613-8DEA-641FA59485EF}" srcOrd="6" destOrd="0" presId="urn:microsoft.com/office/officeart/2005/8/layout/hierarchy3"/>
    <dgm:cxn modelId="{3216EF99-89FB-41D7-9517-421B324C3A91}" type="presParOf" srcId="{AEA951DD-171A-4FCC-8871-70490B272841}" destId="{6EE0001F-E35F-4254-A6EE-032110781662}" srcOrd="7" destOrd="0" presId="urn:microsoft.com/office/officeart/2005/8/layout/hierarchy3"/>
    <dgm:cxn modelId="{1FC003A9-AFF0-47FD-A4F2-C2DD461C8079}" type="presParOf" srcId="{AEA951DD-171A-4FCC-8871-70490B272841}" destId="{AFEBFF32-398A-4AFE-A3B1-28BD7FFCC6BE}" srcOrd="8" destOrd="0" presId="urn:microsoft.com/office/officeart/2005/8/layout/hierarchy3"/>
    <dgm:cxn modelId="{2DD6F184-52E0-4578-B171-49D501EFCD53}" type="presParOf" srcId="{AEA951DD-171A-4FCC-8871-70490B272841}" destId="{B8FA852B-828F-4FE3-BD6A-A377C1871BC2}" srcOrd="9" destOrd="0" presId="urn:microsoft.com/office/officeart/2005/8/layout/hierarchy3"/>
    <dgm:cxn modelId="{6988146A-D4F6-4F89-851B-B201F728EA88}" type="presParOf" srcId="{519E386C-F59B-4290-B518-8105163A9700}" destId="{B82BDED8-65AC-42E0-8E87-0AA3463A65EC}" srcOrd="1" destOrd="0" presId="urn:microsoft.com/office/officeart/2005/8/layout/hierarchy3"/>
    <dgm:cxn modelId="{247ABA24-8D01-408D-B00B-70C1C49407FB}" type="presParOf" srcId="{B82BDED8-65AC-42E0-8E87-0AA3463A65EC}" destId="{3A8B812F-CA2B-4EAC-AB5F-4C5AF3DA11E7}" srcOrd="0" destOrd="0" presId="urn:microsoft.com/office/officeart/2005/8/layout/hierarchy3"/>
    <dgm:cxn modelId="{8BEFA8A1-D353-457F-95B6-3773AA5E906E}" type="presParOf" srcId="{3A8B812F-CA2B-4EAC-AB5F-4C5AF3DA11E7}" destId="{1D8C64D9-C733-42E9-8F8A-A59776993E5D}" srcOrd="0" destOrd="0" presId="urn:microsoft.com/office/officeart/2005/8/layout/hierarchy3"/>
    <dgm:cxn modelId="{B2224D0D-D3E1-4363-9413-079621F8042E}" type="presParOf" srcId="{3A8B812F-CA2B-4EAC-AB5F-4C5AF3DA11E7}" destId="{6F4916ED-0972-4D0B-AEFE-F999DCCDE1FB}" srcOrd="1" destOrd="0" presId="urn:microsoft.com/office/officeart/2005/8/layout/hierarchy3"/>
    <dgm:cxn modelId="{C5EB892C-1403-40A4-BD8A-240A3F5B7CC5}" type="presParOf" srcId="{B82BDED8-65AC-42E0-8E87-0AA3463A65EC}" destId="{952025B8-8687-44CB-8CFA-55830F2765C5}" srcOrd="1" destOrd="0" presId="urn:microsoft.com/office/officeart/2005/8/layout/hierarchy3"/>
    <dgm:cxn modelId="{F499ACA2-7DD2-48D5-8941-6A086D410437}" type="presParOf" srcId="{952025B8-8687-44CB-8CFA-55830F2765C5}" destId="{6AC0F28C-9422-4082-9DE1-A1E4C7F52E7B}" srcOrd="0" destOrd="0" presId="urn:microsoft.com/office/officeart/2005/8/layout/hierarchy3"/>
    <dgm:cxn modelId="{2E22E9FE-3B51-4163-8F1C-4B0A528FD253}" type="presParOf" srcId="{952025B8-8687-44CB-8CFA-55830F2765C5}" destId="{2995AA0C-DC1A-412F-8FD5-974711179925}" srcOrd="1" destOrd="0" presId="urn:microsoft.com/office/officeart/2005/8/layout/hierarchy3"/>
    <dgm:cxn modelId="{A23DC4E2-0394-40DF-89CE-9E941F223121}" type="presParOf" srcId="{952025B8-8687-44CB-8CFA-55830F2765C5}" destId="{E5B6809A-471E-47CD-BABE-A75722188FDA}" srcOrd="2" destOrd="0" presId="urn:microsoft.com/office/officeart/2005/8/layout/hierarchy3"/>
    <dgm:cxn modelId="{1E31B068-2E36-4734-8A80-73A4993C1971}" type="presParOf" srcId="{952025B8-8687-44CB-8CFA-55830F2765C5}" destId="{86851228-E130-4255-8400-181B4BE26F96}" srcOrd="3" destOrd="0" presId="urn:microsoft.com/office/officeart/2005/8/layout/hierarchy3"/>
    <dgm:cxn modelId="{DD0BC065-5AE7-4E05-B983-72387D14FEEB}" type="presParOf" srcId="{952025B8-8687-44CB-8CFA-55830F2765C5}" destId="{5FF09DBB-EBCD-4521-A42B-779AE3A4D6C9}" srcOrd="4" destOrd="0" presId="urn:microsoft.com/office/officeart/2005/8/layout/hierarchy3"/>
    <dgm:cxn modelId="{95E597C1-540B-4C25-AA29-75F7038EDEAA}" type="presParOf" srcId="{952025B8-8687-44CB-8CFA-55830F2765C5}" destId="{D8A09F5A-0C43-4690-9245-87307347653F}" srcOrd="5" destOrd="0" presId="urn:microsoft.com/office/officeart/2005/8/layout/hierarchy3"/>
    <dgm:cxn modelId="{47AF8EFF-9794-4D4A-8FCB-B91B343E1A18}" type="presParOf" srcId="{952025B8-8687-44CB-8CFA-55830F2765C5}" destId="{588B8CA2-0532-480E-A04D-9EA9EAA52FAB}" srcOrd="6" destOrd="0" presId="urn:microsoft.com/office/officeart/2005/8/layout/hierarchy3"/>
    <dgm:cxn modelId="{83982DB2-CDB7-4457-9670-D2831CA6BD47}" type="presParOf" srcId="{952025B8-8687-44CB-8CFA-55830F2765C5}" destId="{43BF0232-D4C6-4247-AEED-182B388B63CD}" srcOrd="7" destOrd="0" presId="urn:microsoft.com/office/officeart/2005/8/layout/hierarchy3"/>
    <dgm:cxn modelId="{9FB9C432-8BF1-40C4-B4A6-C31F9168956C}" type="presParOf" srcId="{952025B8-8687-44CB-8CFA-55830F2765C5}" destId="{4087E0BC-5CF7-40C7-9937-A279B91C54B9}" srcOrd="8" destOrd="0" presId="urn:microsoft.com/office/officeart/2005/8/layout/hierarchy3"/>
    <dgm:cxn modelId="{A881C41E-9D28-4212-8DD8-65D3D2CCF345}" type="presParOf" srcId="{952025B8-8687-44CB-8CFA-55830F2765C5}" destId="{1C934082-66E2-4008-B6EC-14B8053FFE9A}" srcOrd="9" destOrd="0" presId="urn:microsoft.com/office/officeart/2005/8/layout/hierarchy3"/>
    <dgm:cxn modelId="{75918932-20FB-43F3-AB02-E8715CFA2A0E}" type="presParOf" srcId="{519E386C-F59B-4290-B518-8105163A9700}" destId="{70B15B1D-1F50-474C-99E7-2A0AA55FB86B}" srcOrd="2" destOrd="0" presId="urn:microsoft.com/office/officeart/2005/8/layout/hierarchy3"/>
    <dgm:cxn modelId="{24CE0EC6-6E14-476A-AC22-C97F9552D64C}" type="presParOf" srcId="{70B15B1D-1F50-474C-99E7-2A0AA55FB86B}" destId="{319220B0-5203-4CA4-8812-E81D976DB1DB}" srcOrd="0" destOrd="0" presId="urn:microsoft.com/office/officeart/2005/8/layout/hierarchy3"/>
    <dgm:cxn modelId="{4A375641-D343-4217-A346-04281E7DC59A}" type="presParOf" srcId="{319220B0-5203-4CA4-8812-E81D976DB1DB}" destId="{2FD8853A-0674-4F6C-8527-5AF1ECD82098}" srcOrd="0" destOrd="0" presId="urn:microsoft.com/office/officeart/2005/8/layout/hierarchy3"/>
    <dgm:cxn modelId="{B2A3CC99-A9CB-401B-A7EF-F117CDC3F415}" type="presParOf" srcId="{319220B0-5203-4CA4-8812-E81D976DB1DB}" destId="{4BB33465-7F2D-4EC3-B387-70DEE562822C}" srcOrd="1" destOrd="0" presId="urn:microsoft.com/office/officeart/2005/8/layout/hierarchy3"/>
    <dgm:cxn modelId="{8F7F49C3-CC69-4484-B745-A5EF1A163D87}" type="presParOf" srcId="{70B15B1D-1F50-474C-99E7-2A0AA55FB86B}" destId="{158970DA-AD48-4C71-9CF4-02CBEE84A1CD}" srcOrd="1" destOrd="0" presId="urn:microsoft.com/office/officeart/2005/8/layout/hierarchy3"/>
    <dgm:cxn modelId="{38F5EC84-C9E5-4953-AA8A-F7D86BF7287A}" type="presParOf" srcId="{158970DA-AD48-4C71-9CF4-02CBEE84A1CD}" destId="{4ABF3478-3BD4-4C36-B702-9010FBDA6A66}" srcOrd="0" destOrd="0" presId="urn:microsoft.com/office/officeart/2005/8/layout/hierarchy3"/>
    <dgm:cxn modelId="{EAEB063C-E6C4-4622-8AED-DFECDB13B702}" type="presParOf" srcId="{158970DA-AD48-4C71-9CF4-02CBEE84A1CD}" destId="{558C8FD3-2D2D-44EB-AC8C-94E7C41AC84C}" srcOrd="1" destOrd="0" presId="urn:microsoft.com/office/officeart/2005/8/layout/hierarchy3"/>
    <dgm:cxn modelId="{EBC43BEE-0E9B-4B9E-9E22-919358A83E3C}" type="presParOf" srcId="{158970DA-AD48-4C71-9CF4-02CBEE84A1CD}" destId="{B145D531-B6DC-4CE4-BFF0-386A1C6EF0FE}" srcOrd="2" destOrd="0" presId="urn:microsoft.com/office/officeart/2005/8/layout/hierarchy3"/>
    <dgm:cxn modelId="{829EE0B9-3149-4C45-8604-7052BE016663}" type="presParOf" srcId="{158970DA-AD48-4C71-9CF4-02CBEE84A1CD}" destId="{AAE69C4C-4299-484B-8602-C06E5C5FE92D}" srcOrd="3" destOrd="0" presId="urn:microsoft.com/office/officeart/2005/8/layout/hierarchy3"/>
    <dgm:cxn modelId="{42B543DC-6A6B-4C1A-A747-EF6F29408888}" type="presParOf" srcId="{158970DA-AD48-4C71-9CF4-02CBEE84A1CD}" destId="{B208BFAC-2F81-4F7A-8B1F-A07DB9D7EC75}" srcOrd="4" destOrd="0" presId="urn:microsoft.com/office/officeart/2005/8/layout/hierarchy3"/>
    <dgm:cxn modelId="{C46AC823-5F40-4361-A96D-692A3BADC5FD}" type="presParOf" srcId="{158970DA-AD48-4C71-9CF4-02CBEE84A1CD}" destId="{9086FE0D-9B6E-4CE5-837D-F8EBD6EB9F39}" srcOrd="5" destOrd="0" presId="urn:microsoft.com/office/officeart/2005/8/layout/hierarchy3"/>
    <dgm:cxn modelId="{C62E79CA-ADAA-4556-B9B2-4E9279245282}" type="presParOf" srcId="{158970DA-AD48-4C71-9CF4-02CBEE84A1CD}" destId="{B0678F63-5870-4271-AD5B-77419E4C9C5A}" srcOrd="6" destOrd="0" presId="urn:microsoft.com/office/officeart/2005/8/layout/hierarchy3"/>
    <dgm:cxn modelId="{407908E3-BF84-4A4E-A746-E1D888BF1642}" type="presParOf" srcId="{158970DA-AD48-4C71-9CF4-02CBEE84A1CD}" destId="{A9E703D7-8862-4F4D-ACCE-E3B45D03E4D1}" srcOrd="7" destOrd="0" presId="urn:microsoft.com/office/officeart/2005/8/layout/hierarchy3"/>
    <dgm:cxn modelId="{9A32E59F-64E0-4B43-9617-C5CCE30EB8F0}" type="presParOf" srcId="{158970DA-AD48-4C71-9CF4-02CBEE84A1CD}" destId="{9EBFC76D-F6B7-4C19-BB52-1D5C8AFD1E57}" srcOrd="8" destOrd="0" presId="urn:microsoft.com/office/officeart/2005/8/layout/hierarchy3"/>
    <dgm:cxn modelId="{D4DB6C43-0E28-4521-A96E-DB8EE050EE8C}" type="presParOf" srcId="{158970DA-AD48-4C71-9CF4-02CBEE84A1CD}" destId="{12668A2B-808F-4DBA-BD46-2DEF4B4EC9C1}" srcOrd="9" destOrd="0" presId="urn:microsoft.com/office/officeart/2005/8/layout/hierarchy3"/>
    <dgm:cxn modelId="{FD180E0D-198D-4A4D-9F41-4774E4D265D4}" type="presParOf" srcId="{519E386C-F59B-4290-B518-8105163A9700}" destId="{EA5BB5E3-F2F8-4EB1-A463-6600400BB7DA}" srcOrd="3" destOrd="0" presId="urn:microsoft.com/office/officeart/2005/8/layout/hierarchy3"/>
    <dgm:cxn modelId="{37A32A77-CABC-4E38-AFDF-0DDC2CFB6865}" type="presParOf" srcId="{EA5BB5E3-F2F8-4EB1-A463-6600400BB7DA}" destId="{76A4F63B-00EF-48FD-8493-60F898714C38}" srcOrd="0" destOrd="0" presId="urn:microsoft.com/office/officeart/2005/8/layout/hierarchy3"/>
    <dgm:cxn modelId="{66AEB5EC-21BE-4324-9C9B-86DE30A0510A}" type="presParOf" srcId="{76A4F63B-00EF-48FD-8493-60F898714C38}" destId="{21004717-E60D-4A9D-88F1-F75D0C416DB8}" srcOrd="0" destOrd="0" presId="urn:microsoft.com/office/officeart/2005/8/layout/hierarchy3"/>
    <dgm:cxn modelId="{7CBD41FA-A3C4-4A08-B51E-3D59B32294D7}" type="presParOf" srcId="{76A4F63B-00EF-48FD-8493-60F898714C38}" destId="{F455DD13-0AFB-44C2-9429-A93FCC60BB6F}" srcOrd="1" destOrd="0" presId="urn:microsoft.com/office/officeart/2005/8/layout/hierarchy3"/>
    <dgm:cxn modelId="{E0571A27-FFE4-400B-BE19-2B7C75684B07}" type="presParOf" srcId="{EA5BB5E3-F2F8-4EB1-A463-6600400BB7DA}" destId="{5F1A5428-926D-4824-8775-5E9F86F1F892}" srcOrd="1" destOrd="0" presId="urn:microsoft.com/office/officeart/2005/8/layout/hierarchy3"/>
    <dgm:cxn modelId="{70D53EC1-559E-49EC-8558-E175F7824E2B}" type="presParOf" srcId="{5F1A5428-926D-4824-8775-5E9F86F1F892}" destId="{749D43FA-C666-4D44-9A15-5552F329284D}" srcOrd="0" destOrd="0" presId="urn:microsoft.com/office/officeart/2005/8/layout/hierarchy3"/>
    <dgm:cxn modelId="{617DDC12-09F7-4596-B6C4-CD6371796D5A}" type="presParOf" srcId="{5F1A5428-926D-4824-8775-5E9F86F1F892}" destId="{953D4AC3-5225-4239-9F99-9828866CBD6C}" srcOrd="1" destOrd="0" presId="urn:microsoft.com/office/officeart/2005/8/layout/hierarchy3"/>
    <dgm:cxn modelId="{FFEB504E-F80F-4EC5-994B-9AD66286C695}" type="presParOf" srcId="{5F1A5428-926D-4824-8775-5E9F86F1F892}" destId="{21DB5557-21B0-4191-92F7-86A9F284812B}" srcOrd="2" destOrd="0" presId="urn:microsoft.com/office/officeart/2005/8/layout/hierarchy3"/>
    <dgm:cxn modelId="{C7B94B90-88BB-4865-9949-A408FB8522E8}" type="presParOf" srcId="{5F1A5428-926D-4824-8775-5E9F86F1F892}" destId="{E510E5D8-93B3-4089-B381-19B397A05FBD}" srcOrd="3" destOrd="0" presId="urn:microsoft.com/office/officeart/2005/8/layout/hierarchy3"/>
    <dgm:cxn modelId="{567FB6DF-579E-4590-83B4-3C38D4686ED9}" type="presParOf" srcId="{5F1A5428-926D-4824-8775-5E9F86F1F892}" destId="{64660E7F-D9E8-425B-B918-DAE1FF97F4AC}" srcOrd="4" destOrd="0" presId="urn:microsoft.com/office/officeart/2005/8/layout/hierarchy3"/>
    <dgm:cxn modelId="{C148C9A3-9EE5-490F-A88B-5A3B3125B24E}" type="presParOf" srcId="{5F1A5428-926D-4824-8775-5E9F86F1F892}" destId="{5B31FC1D-4C1E-4223-A989-4F00AB316922}" srcOrd="5" destOrd="0" presId="urn:microsoft.com/office/officeart/2005/8/layout/hierarchy3"/>
    <dgm:cxn modelId="{C4C7E5DA-13AD-421D-A08C-76D090335C6A}" type="presParOf" srcId="{5F1A5428-926D-4824-8775-5E9F86F1F892}" destId="{F0BA3BAD-4321-498A-A4ED-5D46B691E97A}" srcOrd="6" destOrd="0" presId="urn:microsoft.com/office/officeart/2005/8/layout/hierarchy3"/>
    <dgm:cxn modelId="{68119127-3E0C-4DDC-ABC0-81628E4058D2}" type="presParOf" srcId="{5F1A5428-926D-4824-8775-5E9F86F1F892}" destId="{D75A25D9-432F-452C-A97A-7B3018F8BA8F}" srcOrd="7" destOrd="0" presId="urn:microsoft.com/office/officeart/2005/8/layout/hierarchy3"/>
    <dgm:cxn modelId="{E34219E9-E74E-49CB-BE29-51BB0FB09449}" type="presParOf" srcId="{5F1A5428-926D-4824-8775-5E9F86F1F892}" destId="{4F2B8CEB-8844-4C16-912E-A4C8016D557A}" srcOrd="8" destOrd="0" presId="urn:microsoft.com/office/officeart/2005/8/layout/hierarchy3"/>
    <dgm:cxn modelId="{BD2509A5-8F5E-46AF-A7F4-973C7715E975}" type="presParOf" srcId="{5F1A5428-926D-4824-8775-5E9F86F1F892}" destId="{DD98A628-CFFA-4418-AE84-43FADB772A01}" srcOrd="9" destOrd="0" presId="urn:microsoft.com/office/officeart/2005/8/layout/hierarchy3"/>
    <dgm:cxn modelId="{40B44742-A3A8-438B-898D-B17C645482C5}" type="presParOf" srcId="{519E386C-F59B-4290-B518-8105163A9700}" destId="{80477278-0001-48D4-92A2-548CDD04F9D8}" srcOrd="4" destOrd="0" presId="urn:microsoft.com/office/officeart/2005/8/layout/hierarchy3"/>
    <dgm:cxn modelId="{9D040D68-9EC2-4889-A316-2C7248CE8C04}" type="presParOf" srcId="{80477278-0001-48D4-92A2-548CDD04F9D8}" destId="{9801E530-F1DC-4C56-B2A5-810A68B7F136}" srcOrd="0" destOrd="0" presId="urn:microsoft.com/office/officeart/2005/8/layout/hierarchy3"/>
    <dgm:cxn modelId="{DD305F8C-0789-4DEB-B952-359C7AAB0CAB}" type="presParOf" srcId="{9801E530-F1DC-4C56-B2A5-810A68B7F136}" destId="{2F4613E5-AC09-439B-9CC2-FE7A971878AA}" srcOrd="0" destOrd="0" presId="urn:microsoft.com/office/officeart/2005/8/layout/hierarchy3"/>
    <dgm:cxn modelId="{70CC31B8-D6F6-48F4-B056-AD8404067388}" type="presParOf" srcId="{9801E530-F1DC-4C56-B2A5-810A68B7F136}" destId="{FCE508B3-AF44-40C7-97A6-822E68577BCC}" srcOrd="1" destOrd="0" presId="urn:microsoft.com/office/officeart/2005/8/layout/hierarchy3"/>
    <dgm:cxn modelId="{C14F9E0A-DD44-4418-ABAB-5E0BCB5235C6}" type="presParOf" srcId="{80477278-0001-48D4-92A2-548CDD04F9D8}" destId="{3AAB0700-E8E3-4F6F-B271-19671E25A2B6}" srcOrd="1" destOrd="0" presId="urn:microsoft.com/office/officeart/2005/8/layout/hierarchy3"/>
    <dgm:cxn modelId="{2D78B8D5-979E-4C0D-83BB-CDB7CE699300}" type="presParOf" srcId="{3AAB0700-E8E3-4F6F-B271-19671E25A2B6}" destId="{B132F34E-4DE8-4D09-93B6-AAB532E8A230}" srcOrd="0" destOrd="0" presId="urn:microsoft.com/office/officeart/2005/8/layout/hierarchy3"/>
    <dgm:cxn modelId="{F365F5DE-53C6-48CF-A7D2-9AF1E74B0362}" type="presParOf" srcId="{3AAB0700-E8E3-4F6F-B271-19671E25A2B6}" destId="{854386C7-2898-4855-A443-117E1338162E}" srcOrd="1" destOrd="0" presId="urn:microsoft.com/office/officeart/2005/8/layout/hierarchy3"/>
    <dgm:cxn modelId="{2AE2B0BC-C3E6-453A-B330-7399CD45D05D}" type="presParOf" srcId="{519E386C-F59B-4290-B518-8105163A9700}" destId="{2F7992D7-3475-4479-B97D-E7E55CF497A1}" srcOrd="5" destOrd="0" presId="urn:microsoft.com/office/officeart/2005/8/layout/hierarchy3"/>
    <dgm:cxn modelId="{4D1C59CF-0B3F-4B1A-BB5E-C1F28FDC341B}" type="presParOf" srcId="{2F7992D7-3475-4479-B97D-E7E55CF497A1}" destId="{9E3E8F74-E3F0-4735-9512-EB2B25DFE03E}" srcOrd="0" destOrd="0" presId="urn:microsoft.com/office/officeart/2005/8/layout/hierarchy3"/>
    <dgm:cxn modelId="{F3E80FF9-CC6B-4335-8C5F-007B48783952}" type="presParOf" srcId="{9E3E8F74-E3F0-4735-9512-EB2B25DFE03E}" destId="{089344BE-EFAF-4281-BDB1-CDCF44BFEEB8}" srcOrd="0" destOrd="0" presId="urn:microsoft.com/office/officeart/2005/8/layout/hierarchy3"/>
    <dgm:cxn modelId="{169EA30E-4B03-49BE-925F-EF6C7D9883B1}" type="presParOf" srcId="{9E3E8F74-E3F0-4735-9512-EB2B25DFE03E}" destId="{8FE2E9E5-98EC-4388-93A6-CB4D516E000A}" srcOrd="1" destOrd="0" presId="urn:microsoft.com/office/officeart/2005/8/layout/hierarchy3"/>
    <dgm:cxn modelId="{C5253320-71C5-45A3-9479-EF9A4D7D3BDC}" type="presParOf" srcId="{2F7992D7-3475-4479-B97D-E7E55CF497A1}" destId="{56492298-7527-463D-914A-F48986920D19}" srcOrd="1" destOrd="0" presId="urn:microsoft.com/office/officeart/2005/8/layout/hierarchy3"/>
    <dgm:cxn modelId="{8D0D1F8A-7B38-4A05-998C-971440CF5864}" type="presParOf" srcId="{56492298-7527-463D-914A-F48986920D19}" destId="{3E55C1F7-23CC-4BBC-B19F-CAB1FD813FCA}" srcOrd="0" destOrd="0" presId="urn:microsoft.com/office/officeart/2005/8/layout/hierarchy3"/>
    <dgm:cxn modelId="{D6AAA6F5-B231-4913-8812-D2A0A25181A4}" type="presParOf" srcId="{56492298-7527-463D-914A-F48986920D19}" destId="{06EBCB42-524D-4663-AB1A-38AE3635A7B1}" srcOrd="1" destOrd="0" presId="urn:microsoft.com/office/officeart/2005/8/layout/hierarchy3"/>
    <dgm:cxn modelId="{49B7CC75-1B0E-48E9-B44C-7F438EB6DF48}" type="presParOf" srcId="{56492298-7527-463D-914A-F48986920D19}" destId="{8279C9EE-6432-4847-BC2F-DE727C2F9787}" srcOrd="2" destOrd="0" presId="urn:microsoft.com/office/officeart/2005/8/layout/hierarchy3"/>
    <dgm:cxn modelId="{70CC018A-B9A8-4BD4-8AAE-7D01FB438AB8}" type="presParOf" srcId="{56492298-7527-463D-914A-F48986920D19}" destId="{8F370C8B-F1D0-4BB4-B72D-C6BA7D93BEE0}" srcOrd="3" destOrd="0" presId="urn:microsoft.com/office/officeart/2005/8/layout/hierarchy3"/>
    <dgm:cxn modelId="{4C2E02FF-17DB-4092-AC76-321D37F552DD}" type="presParOf" srcId="{519E386C-F59B-4290-B518-8105163A9700}" destId="{87C7B23C-B636-49A6-953A-52D2610528D8}" srcOrd="6" destOrd="0" presId="urn:microsoft.com/office/officeart/2005/8/layout/hierarchy3"/>
    <dgm:cxn modelId="{2779E8B1-83A4-4066-BC6E-66B73EEB2A87}" type="presParOf" srcId="{87C7B23C-B636-49A6-953A-52D2610528D8}" destId="{174009A9-4E11-4634-BF7C-5449A4D1F8C9}" srcOrd="0" destOrd="0" presId="urn:microsoft.com/office/officeart/2005/8/layout/hierarchy3"/>
    <dgm:cxn modelId="{90CC998E-AC12-4801-8B54-A07BEC927BF2}" type="presParOf" srcId="{174009A9-4E11-4634-BF7C-5449A4D1F8C9}" destId="{4FF9F911-3B6F-42D3-A865-7C79EB61522E}" srcOrd="0" destOrd="0" presId="urn:microsoft.com/office/officeart/2005/8/layout/hierarchy3"/>
    <dgm:cxn modelId="{03CC81B8-94D8-4AB7-B0C2-4EFC51FE4A6C}" type="presParOf" srcId="{174009A9-4E11-4634-BF7C-5449A4D1F8C9}" destId="{88878317-87EA-4DDD-B23B-D98E6BDECB03}" srcOrd="1" destOrd="0" presId="urn:microsoft.com/office/officeart/2005/8/layout/hierarchy3"/>
    <dgm:cxn modelId="{441F39E2-C783-4B2A-9FD7-5804BA56372D}" type="presParOf" srcId="{87C7B23C-B636-49A6-953A-52D2610528D8}" destId="{284FAA24-E95D-4AD8-B3E5-931FF578928C}" srcOrd="1" destOrd="0" presId="urn:microsoft.com/office/officeart/2005/8/layout/hierarchy3"/>
    <dgm:cxn modelId="{B80E3352-B362-443B-8D79-70D8B76FEC73}" type="presParOf" srcId="{284FAA24-E95D-4AD8-B3E5-931FF578928C}" destId="{2E1E944F-527D-4A30-A9FB-E9F2239E9CF2}" srcOrd="0" destOrd="0" presId="urn:microsoft.com/office/officeart/2005/8/layout/hierarchy3"/>
    <dgm:cxn modelId="{2E461D0E-D170-46B1-AFBE-4C0D245DE4C3}" type="presParOf" srcId="{284FAA24-E95D-4AD8-B3E5-931FF578928C}" destId="{9A7AD87F-7328-478A-B797-F582F2F6A9C0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0A7F1-F7F8-4A85-9BD2-D14F5B360A9A}">
      <dsp:nvSpPr>
        <dsp:cNvPr id="0" name=""/>
        <dsp:cNvSpPr/>
      </dsp:nvSpPr>
      <dsp:spPr>
        <a:xfrm>
          <a:off x="460656" y="0"/>
          <a:ext cx="1780730" cy="980075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b="1" kern="1200" dirty="0"/>
            <a:t>KLIMATYZACJE</a:t>
          </a:r>
        </a:p>
      </dsp:txBody>
      <dsp:txXfrm>
        <a:off x="489361" y="28705"/>
        <a:ext cx="1723320" cy="922665"/>
      </dsp:txXfrm>
    </dsp:sp>
    <dsp:sp modelId="{F3B70F69-C250-40ED-AA98-3E765F5BBE39}">
      <dsp:nvSpPr>
        <dsp:cNvPr id="0" name=""/>
        <dsp:cNvSpPr/>
      </dsp:nvSpPr>
      <dsp:spPr>
        <a:xfrm>
          <a:off x="638729" y="980075"/>
          <a:ext cx="187409" cy="5726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2692"/>
              </a:lnTo>
              <a:lnTo>
                <a:pt x="187409" y="57269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79F8A9-0407-4C41-B716-56084F357FC9}">
      <dsp:nvSpPr>
        <dsp:cNvPr id="0" name=""/>
        <dsp:cNvSpPr/>
      </dsp:nvSpPr>
      <dsp:spPr>
        <a:xfrm>
          <a:off x="826138" y="1220383"/>
          <a:ext cx="1063630" cy="664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Carrier 50FC-093 </a:t>
          </a:r>
        </a:p>
      </dsp:txBody>
      <dsp:txXfrm>
        <a:off x="845608" y="1239853"/>
        <a:ext cx="1024690" cy="625829"/>
      </dsp:txXfrm>
    </dsp:sp>
    <dsp:sp modelId="{820415FA-3E35-4CDA-B7EB-74E8D51F2BF0}">
      <dsp:nvSpPr>
        <dsp:cNvPr id="0" name=""/>
        <dsp:cNvSpPr/>
      </dsp:nvSpPr>
      <dsp:spPr>
        <a:xfrm>
          <a:off x="638729" y="980075"/>
          <a:ext cx="196726" cy="13849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4994"/>
              </a:lnTo>
              <a:lnTo>
                <a:pt x="196726" y="13849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47EF3F-FDCA-4895-8999-FDC656900E6D}">
      <dsp:nvSpPr>
        <dsp:cNvPr id="0" name=""/>
        <dsp:cNvSpPr/>
      </dsp:nvSpPr>
      <dsp:spPr>
        <a:xfrm>
          <a:off x="835455" y="2032685"/>
          <a:ext cx="1063630" cy="664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 err="1"/>
            <a:t>Lennox</a:t>
          </a:r>
          <a:r>
            <a:rPr lang="pl-PL" sz="1300" kern="1200" dirty="0"/>
            <a:t> BAH-BAC (leżący, kostka) -</a:t>
          </a:r>
        </a:p>
      </dsp:txBody>
      <dsp:txXfrm>
        <a:off x="854925" y="2052155"/>
        <a:ext cx="1024690" cy="625829"/>
      </dsp:txXfrm>
    </dsp:sp>
    <dsp:sp modelId="{A553CB70-A7A6-4F79-BBF3-E03F14B1611E}">
      <dsp:nvSpPr>
        <dsp:cNvPr id="0" name=""/>
        <dsp:cNvSpPr/>
      </dsp:nvSpPr>
      <dsp:spPr>
        <a:xfrm>
          <a:off x="638729" y="980075"/>
          <a:ext cx="206043" cy="21786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8635"/>
              </a:lnTo>
              <a:lnTo>
                <a:pt x="206043" y="21786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05ACE-A595-4BDF-98B9-9F85171190A5}">
      <dsp:nvSpPr>
        <dsp:cNvPr id="0" name=""/>
        <dsp:cNvSpPr/>
      </dsp:nvSpPr>
      <dsp:spPr>
        <a:xfrm>
          <a:off x="844773" y="2826326"/>
          <a:ext cx="1063630" cy="664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 err="1"/>
            <a:t>Lennox</a:t>
          </a:r>
          <a:r>
            <a:rPr lang="pl-PL" sz="1300" kern="1200" dirty="0"/>
            <a:t> CAMH (stojący)</a:t>
          </a:r>
        </a:p>
      </dsp:txBody>
      <dsp:txXfrm>
        <a:off x="864243" y="2845796"/>
        <a:ext cx="1024690" cy="625829"/>
      </dsp:txXfrm>
    </dsp:sp>
    <dsp:sp modelId="{45BA667F-3A4B-4613-8DEA-641FA59485EF}">
      <dsp:nvSpPr>
        <dsp:cNvPr id="0" name=""/>
        <dsp:cNvSpPr/>
      </dsp:nvSpPr>
      <dsp:spPr>
        <a:xfrm>
          <a:off x="638729" y="980075"/>
          <a:ext cx="196726" cy="29629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942"/>
              </a:lnTo>
              <a:lnTo>
                <a:pt x="196726" y="29629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E0001F-E35F-4254-A6EE-032110781662}">
      <dsp:nvSpPr>
        <dsp:cNvPr id="0" name=""/>
        <dsp:cNvSpPr/>
      </dsp:nvSpPr>
      <dsp:spPr>
        <a:xfrm>
          <a:off x="835455" y="3610634"/>
          <a:ext cx="1063630" cy="664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 err="1"/>
            <a:t>Alarko</a:t>
          </a:r>
          <a:r>
            <a:rPr lang="pl-PL" sz="1300" kern="1200" dirty="0"/>
            <a:t> Carrier 48UA075</a:t>
          </a:r>
        </a:p>
      </dsp:txBody>
      <dsp:txXfrm>
        <a:off x="854925" y="3630104"/>
        <a:ext cx="1024690" cy="625829"/>
      </dsp:txXfrm>
    </dsp:sp>
    <dsp:sp modelId="{AFEBFF32-398A-4AFE-A3B1-28BD7FFCC6BE}">
      <dsp:nvSpPr>
        <dsp:cNvPr id="0" name=""/>
        <dsp:cNvSpPr/>
      </dsp:nvSpPr>
      <dsp:spPr>
        <a:xfrm>
          <a:off x="638729" y="980075"/>
          <a:ext cx="196726" cy="3737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7917"/>
              </a:lnTo>
              <a:lnTo>
                <a:pt x="196726" y="37379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FA852B-828F-4FE3-BD6A-A377C1871BC2}">
      <dsp:nvSpPr>
        <dsp:cNvPr id="0" name=""/>
        <dsp:cNvSpPr/>
      </dsp:nvSpPr>
      <dsp:spPr>
        <a:xfrm>
          <a:off x="835455" y="4385608"/>
          <a:ext cx="1063630" cy="664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 err="1"/>
            <a:t>Dantherm</a:t>
          </a:r>
          <a:r>
            <a:rPr lang="pl-PL" sz="1300" kern="1200" dirty="0"/>
            <a:t> AC M18</a:t>
          </a:r>
        </a:p>
      </dsp:txBody>
      <dsp:txXfrm>
        <a:off x="854925" y="4405078"/>
        <a:ext cx="1024690" cy="625829"/>
      </dsp:txXfrm>
    </dsp:sp>
    <dsp:sp modelId="{1D8C64D9-C733-42E9-8F8A-A59776993E5D}">
      <dsp:nvSpPr>
        <dsp:cNvPr id="0" name=""/>
        <dsp:cNvSpPr/>
      </dsp:nvSpPr>
      <dsp:spPr>
        <a:xfrm>
          <a:off x="2446201" y="42253"/>
          <a:ext cx="1850278" cy="980075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b="1" kern="1200" dirty="0"/>
            <a:t>NAGRZEWNICE</a:t>
          </a:r>
        </a:p>
      </dsp:txBody>
      <dsp:txXfrm>
        <a:off x="2474906" y="70958"/>
        <a:ext cx="1792868" cy="922665"/>
      </dsp:txXfrm>
    </dsp:sp>
    <dsp:sp modelId="{6AC0F28C-9422-4082-9DE1-A1E4C7F52E7B}">
      <dsp:nvSpPr>
        <dsp:cNvPr id="0" name=""/>
        <dsp:cNvSpPr/>
      </dsp:nvSpPr>
      <dsp:spPr>
        <a:xfrm>
          <a:off x="2631229" y="1022329"/>
          <a:ext cx="241075" cy="5235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3585"/>
              </a:lnTo>
              <a:lnTo>
                <a:pt x="241075" y="5235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95AA0C-DC1A-412F-8FD5-974711179925}">
      <dsp:nvSpPr>
        <dsp:cNvPr id="0" name=""/>
        <dsp:cNvSpPr/>
      </dsp:nvSpPr>
      <dsp:spPr>
        <a:xfrm>
          <a:off x="2872305" y="1213530"/>
          <a:ext cx="1063630" cy="664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Jumbo 235</a:t>
          </a:r>
        </a:p>
      </dsp:txBody>
      <dsp:txXfrm>
        <a:off x="2891775" y="1233000"/>
        <a:ext cx="1024690" cy="625829"/>
      </dsp:txXfrm>
    </dsp:sp>
    <dsp:sp modelId="{E5B6809A-471E-47CD-BABE-A75722188FDA}">
      <dsp:nvSpPr>
        <dsp:cNvPr id="0" name=""/>
        <dsp:cNvSpPr/>
      </dsp:nvSpPr>
      <dsp:spPr>
        <a:xfrm>
          <a:off x="2631229" y="1022329"/>
          <a:ext cx="268932" cy="13370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7049"/>
              </a:lnTo>
              <a:lnTo>
                <a:pt x="268932" y="13370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851228-E130-4255-8400-181B4BE26F96}">
      <dsp:nvSpPr>
        <dsp:cNvPr id="0" name=""/>
        <dsp:cNvSpPr/>
      </dsp:nvSpPr>
      <dsp:spPr>
        <a:xfrm>
          <a:off x="2900161" y="2026994"/>
          <a:ext cx="1063630" cy="664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 err="1"/>
            <a:t>Thermobile</a:t>
          </a:r>
          <a:r>
            <a:rPr lang="pl-PL" sz="1300" kern="1200" dirty="0"/>
            <a:t> IMA200</a:t>
          </a:r>
        </a:p>
      </dsp:txBody>
      <dsp:txXfrm>
        <a:off x="2919631" y="2046464"/>
        <a:ext cx="1024690" cy="625829"/>
      </dsp:txXfrm>
    </dsp:sp>
    <dsp:sp modelId="{5FF09DBB-EBCD-4521-A42B-779AE3A4D6C9}">
      <dsp:nvSpPr>
        <dsp:cNvPr id="0" name=""/>
        <dsp:cNvSpPr/>
      </dsp:nvSpPr>
      <dsp:spPr>
        <a:xfrm>
          <a:off x="2631229" y="1022329"/>
          <a:ext cx="268921" cy="2138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8854"/>
              </a:lnTo>
              <a:lnTo>
                <a:pt x="268921" y="21388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09F5A-0C43-4690-9245-87307347653F}">
      <dsp:nvSpPr>
        <dsp:cNvPr id="0" name=""/>
        <dsp:cNvSpPr/>
      </dsp:nvSpPr>
      <dsp:spPr>
        <a:xfrm>
          <a:off x="2900151" y="2828799"/>
          <a:ext cx="1063630" cy="664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Master BV691S</a:t>
          </a:r>
        </a:p>
      </dsp:txBody>
      <dsp:txXfrm>
        <a:off x="2919621" y="2848269"/>
        <a:ext cx="1024690" cy="625829"/>
      </dsp:txXfrm>
    </dsp:sp>
    <dsp:sp modelId="{588B8CA2-0532-480E-A04D-9EA9EAA52FAB}">
      <dsp:nvSpPr>
        <dsp:cNvPr id="0" name=""/>
        <dsp:cNvSpPr/>
      </dsp:nvSpPr>
      <dsp:spPr>
        <a:xfrm>
          <a:off x="2631229" y="1022329"/>
          <a:ext cx="287588" cy="2932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2495"/>
              </a:lnTo>
              <a:lnTo>
                <a:pt x="287588" y="2932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BF0232-D4C6-4247-AEED-182B388B63CD}">
      <dsp:nvSpPr>
        <dsp:cNvPr id="0" name=""/>
        <dsp:cNvSpPr/>
      </dsp:nvSpPr>
      <dsp:spPr>
        <a:xfrm>
          <a:off x="2918817" y="3622440"/>
          <a:ext cx="1063630" cy="664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 err="1"/>
            <a:t>Arcotherm</a:t>
          </a:r>
          <a:r>
            <a:rPr lang="pl-PL" sz="1300" kern="1200" dirty="0"/>
            <a:t> EC85 / Master BV290E</a:t>
          </a:r>
        </a:p>
      </dsp:txBody>
      <dsp:txXfrm>
        <a:off x="2938287" y="3641910"/>
        <a:ext cx="1024690" cy="625829"/>
      </dsp:txXfrm>
    </dsp:sp>
    <dsp:sp modelId="{4087E0BC-5CF7-40C7-9937-A279B91C54B9}">
      <dsp:nvSpPr>
        <dsp:cNvPr id="0" name=""/>
        <dsp:cNvSpPr/>
      </dsp:nvSpPr>
      <dsp:spPr>
        <a:xfrm>
          <a:off x="2631229" y="1022329"/>
          <a:ext cx="297012" cy="37074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07489"/>
              </a:lnTo>
              <a:lnTo>
                <a:pt x="297012" y="37074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934082-66E2-4008-B6EC-14B8053FFE9A}">
      <dsp:nvSpPr>
        <dsp:cNvPr id="0" name=""/>
        <dsp:cNvSpPr/>
      </dsp:nvSpPr>
      <dsp:spPr>
        <a:xfrm>
          <a:off x="2928241" y="4397434"/>
          <a:ext cx="1063630" cy="664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 err="1"/>
            <a:t>Arcotherm</a:t>
          </a:r>
          <a:r>
            <a:rPr lang="pl-PL" sz="1300" kern="1200" dirty="0"/>
            <a:t> EC55 / Master BV170E</a:t>
          </a:r>
        </a:p>
      </dsp:txBody>
      <dsp:txXfrm>
        <a:off x="2947711" y="4416904"/>
        <a:ext cx="1024690" cy="625829"/>
      </dsp:txXfrm>
    </dsp:sp>
    <dsp:sp modelId="{2FD8853A-0674-4F6C-8527-5AF1ECD82098}">
      <dsp:nvSpPr>
        <dsp:cNvPr id="0" name=""/>
        <dsp:cNvSpPr/>
      </dsp:nvSpPr>
      <dsp:spPr>
        <a:xfrm>
          <a:off x="4532419" y="42253"/>
          <a:ext cx="1790129" cy="980075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b="1" kern="1200" dirty="0"/>
            <a:t>MASZTY</a:t>
          </a:r>
        </a:p>
      </dsp:txBody>
      <dsp:txXfrm>
        <a:off x="4561124" y="70958"/>
        <a:ext cx="1732719" cy="922665"/>
      </dsp:txXfrm>
    </dsp:sp>
    <dsp:sp modelId="{4ABF3478-3BD4-4C36-B702-9010FBDA6A66}">
      <dsp:nvSpPr>
        <dsp:cNvPr id="0" name=""/>
        <dsp:cNvSpPr/>
      </dsp:nvSpPr>
      <dsp:spPr>
        <a:xfrm>
          <a:off x="4711432" y="1022329"/>
          <a:ext cx="225791" cy="5341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4161"/>
              </a:lnTo>
              <a:lnTo>
                <a:pt x="225791" y="5341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8C8FD3-2D2D-44EB-AC8C-94E7C41AC84C}">
      <dsp:nvSpPr>
        <dsp:cNvPr id="0" name=""/>
        <dsp:cNvSpPr/>
      </dsp:nvSpPr>
      <dsp:spPr>
        <a:xfrm>
          <a:off x="4937224" y="1224106"/>
          <a:ext cx="1063630" cy="664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Atlas </a:t>
          </a:r>
          <a:r>
            <a:rPr lang="pl-PL" sz="1300" kern="1200" dirty="0" err="1"/>
            <a:t>Copco</a:t>
          </a:r>
          <a:r>
            <a:rPr lang="pl-PL" sz="1300" kern="1200" dirty="0"/>
            <a:t> H5+</a:t>
          </a:r>
        </a:p>
      </dsp:txBody>
      <dsp:txXfrm>
        <a:off x="4956694" y="1243576"/>
        <a:ext cx="1024690" cy="625829"/>
      </dsp:txXfrm>
    </dsp:sp>
    <dsp:sp modelId="{B145D531-B6DC-4CE4-BFF0-386A1C6EF0FE}">
      <dsp:nvSpPr>
        <dsp:cNvPr id="0" name=""/>
        <dsp:cNvSpPr/>
      </dsp:nvSpPr>
      <dsp:spPr>
        <a:xfrm>
          <a:off x="4711432" y="1022329"/>
          <a:ext cx="244319" cy="1327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7796"/>
              </a:lnTo>
              <a:lnTo>
                <a:pt x="244319" y="13277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69C4C-4299-484B-8602-C06E5C5FE92D}">
      <dsp:nvSpPr>
        <dsp:cNvPr id="0" name=""/>
        <dsp:cNvSpPr/>
      </dsp:nvSpPr>
      <dsp:spPr>
        <a:xfrm>
          <a:off x="4955752" y="2017741"/>
          <a:ext cx="1063630" cy="664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Atlas </a:t>
          </a:r>
          <a:r>
            <a:rPr lang="pl-PL" sz="1300" kern="1200" dirty="0" err="1"/>
            <a:t>Copco</a:t>
          </a:r>
          <a:r>
            <a:rPr lang="pl-PL" sz="1300" kern="1200" dirty="0"/>
            <a:t> H6+</a:t>
          </a:r>
        </a:p>
      </dsp:txBody>
      <dsp:txXfrm>
        <a:off x="4975222" y="2037211"/>
        <a:ext cx="1024690" cy="625829"/>
      </dsp:txXfrm>
    </dsp:sp>
    <dsp:sp modelId="{B208BFAC-2F81-4F7A-8B1F-A07DB9D7EC75}">
      <dsp:nvSpPr>
        <dsp:cNvPr id="0" name=""/>
        <dsp:cNvSpPr/>
      </dsp:nvSpPr>
      <dsp:spPr>
        <a:xfrm>
          <a:off x="4711432" y="1022329"/>
          <a:ext cx="253594" cy="2140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0097"/>
              </a:lnTo>
              <a:lnTo>
                <a:pt x="253594" y="21400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86FE0D-9B6E-4CE5-837D-F8EBD6EB9F39}">
      <dsp:nvSpPr>
        <dsp:cNvPr id="0" name=""/>
        <dsp:cNvSpPr/>
      </dsp:nvSpPr>
      <dsp:spPr>
        <a:xfrm>
          <a:off x="4965027" y="2830042"/>
          <a:ext cx="1063630" cy="664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 err="1"/>
            <a:t>Generac</a:t>
          </a:r>
          <a:r>
            <a:rPr lang="pl-PL" sz="1300" kern="1200" dirty="0"/>
            <a:t> V20</a:t>
          </a:r>
        </a:p>
      </dsp:txBody>
      <dsp:txXfrm>
        <a:off x="4984497" y="2849512"/>
        <a:ext cx="1024690" cy="625829"/>
      </dsp:txXfrm>
    </dsp:sp>
    <dsp:sp modelId="{B0678F63-5870-4271-AD5B-77419E4C9C5A}">
      <dsp:nvSpPr>
        <dsp:cNvPr id="0" name=""/>
        <dsp:cNvSpPr/>
      </dsp:nvSpPr>
      <dsp:spPr>
        <a:xfrm>
          <a:off x="4711432" y="1022329"/>
          <a:ext cx="240778" cy="29851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5105"/>
              </a:lnTo>
              <a:lnTo>
                <a:pt x="240778" y="29851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E703D7-8862-4F4D-ACCE-E3B45D03E4D1}">
      <dsp:nvSpPr>
        <dsp:cNvPr id="0" name=""/>
        <dsp:cNvSpPr/>
      </dsp:nvSpPr>
      <dsp:spPr>
        <a:xfrm>
          <a:off x="4952210" y="3675050"/>
          <a:ext cx="1063630" cy="664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 err="1"/>
            <a:t>Generac</a:t>
          </a:r>
          <a:r>
            <a:rPr lang="pl-PL" sz="1300" kern="1200" dirty="0"/>
            <a:t> VT1</a:t>
          </a:r>
        </a:p>
      </dsp:txBody>
      <dsp:txXfrm>
        <a:off x="4971680" y="3694520"/>
        <a:ext cx="1024690" cy="625829"/>
      </dsp:txXfrm>
    </dsp:sp>
    <dsp:sp modelId="{9EBFC76D-F6B7-4C19-BB52-1D5C8AFD1E57}">
      <dsp:nvSpPr>
        <dsp:cNvPr id="0" name=""/>
        <dsp:cNvSpPr/>
      </dsp:nvSpPr>
      <dsp:spPr>
        <a:xfrm>
          <a:off x="4711432" y="1022329"/>
          <a:ext cx="230269" cy="3837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7086"/>
              </a:lnTo>
              <a:lnTo>
                <a:pt x="230269" y="38370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668A2B-808F-4DBA-BD46-2DEF4B4EC9C1}">
      <dsp:nvSpPr>
        <dsp:cNvPr id="0" name=""/>
        <dsp:cNvSpPr/>
      </dsp:nvSpPr>
      <dsp:spPr>
        <a:xfrm>
          <a:off x="4941702" y="4527031"/>
          <a:ext cx="1063630" cy="664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 err="1"/>
            <a:t>Generac</a:t>
          </a:r>
          <a:r>
            <a:rPr lang="pl-PL" sz="1300" kern="1200" dirty="0"/>
            <a:t> V20 PRO</a:t>
          </a:r>
        </a:p>
      </dsp:txBody>
      <dsp:txXfrm>
        <a:off x="4961172" y="4546501"/>
        <a:ext cx="1024690" cy="625829"/>
      </dsp:txXfrm>
    </dsp:sp>
    <dsp:sp modelId="{21004717-E60D-4A9D-88F1-F75D0C416DB8}">
      <dsp:nvSpPr>
        <dsp:cNvPr id="0" name=""/>
        <dsp:cNvSpPr/>
      </dsp:nvSpPr>
      <dsp:spPr>
        <a:xfrm>
          <a:off x="6578405" y="42253"/>
          <a:ext cx="1669487" cy="980075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b="1" kern="1200" dirty="0"/>
            <a:t>AGREGATY</a:t>
          </a:r>
        </a:p>
      </dsp:txBody>
      <dsp:txXfrm>
        <a:off x="6607110" y="70958"/>
        <a:ext cx="1612077" cy="922665"/>
      </dsp:txXfrm>
    </dsp:sp>
    <dsp:sp modelId="{749D43FA-C666-4D44-9A15-5552F329284D}">
      <dsp:nvSpPr>
        <dsp:cNvPr id="0" name=""/>
        <dsp:cNvSpPr/>
      </dsp:nvSpPr>
      <dsp:spPr>
        <a:xfrm>
          <a:off x="6745354" y="1022329"/>
          <a:ext cx="233117" cy="530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0189"/>
              </a:lnTo>
              <a:lnTo>
                <a:pt x="233117" y="5301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3D4AC3-5225-4239-9F99-9828866CBD6C}">
      <dsp:nvSpPr>
        <dsp:cNvPr id="0" name=""/>
        <dsp:cNvSpPr/>
      </dsp:nvSpPr>
      <dsp:spPr>
        <a:xfrm>
          <a:off x="6978471" y="1230661"/>
          <a:ext cx="1063630" cy="6437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b="0" i="0" u="none" kern="1200" dirty="0"/>
            <a:t>SDMO</a:t>
          </a:r>
          <a:endParaRPr lang="pl-PL" sz="1300" kern="1200" dirty="0"/>
        </a:p>
      </dsp:txBody>
      <dsp:txXfrm>
        <a:off x="6997325" y="1249515"/>
        <a:ext cx="1025922" cy="606007"/>
      </dsp:txXfrm>
    </dsp:sp>
    <dsp:sp modelId="{21DB5557-21B0-4191-92F7-86A9F284812B}">
      <dsp:nvSpPr>
        <dsp:cNvPr id="0" name=""/>
        <dsp:cNvSpPr/>
      </dsp:nvSpPr>
      <dsp:spPr>
        <a:xfrm>
          <a:off x="6745354" y="1022329"/>
          <a:ext cx="241615" cy="1309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9465"/>
              </a:lnTo>
              <a:lnTo>
                <a:pt x="241615" y="13094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0E5D8-93B3-4089-B381-19B397A05FBD}">
      <dsp:nvSpPr>
        <dsp:cNvPr id="0" name=""/>
        <dsp:cNvSpPr/>
      </dsp:nvSpPr>
      <dsp:spPr>
        <a:xfrm>
          <a:off x="6986970" y="2000556"/>
          <a:ext cx="1063630" cy="6624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INMESOL</a:t>
          </a:r>
        </a:p>
      </dsp:txBody>
      <dsp:txXfrm>
        <a:off x="7006373" y="2019959"/>
        <a:ext cx="1024824" cy="623669"/>
      </dsp:txXfrm>
    </dsp:sp>
    <dsp:sp modelId="{64660E7F-D9E8-425B-B918-DAE1FF97F4AC}">
      <dsp:nvSpPr>
        <dsp:cNvPr id="0" name=""/>
        <dsp:cNvSpPr/>
      </dsp:nvSpPr>
      <dsp:spPr>
        <a:xfrm>
          <a:off x="6745354" y="1022329"/>
          <a:ext cx="235467" cy="2193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3704"/>
              </a:lnTo>
              <a:lnTo>
                <a:pt x="235467" y="21937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31FC1D-4C1E-4223-A989-4F00AB316922}">
      <dsp:nvSpPr>
        <dsp:cNvPr id="0" name=""/>
        <dsp:cNvSpPr/>
      </dsp:nvSpPr>
      <dsp:spPr>
        <a:xfrm>
          <a:off x="6980822" y="2885025"/>
          <a:ext cx="1063630" cy="6620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GRUPEL</a:t>
          </a:r>
        </a:p>
      </dsp:txBody>
      <dsp:txXfrm>
        <a:off x="7000212" y="2904415"/>
        <a:ext cx="1024850" cy="623236"/>
      </dsp:txXfrm>
    </dsp:sp>
    <dsp:sp modelId="{F0BA3BAD-4321-498A-A4ED-5D46B691E97A}">
      <dsp:nvSpPr>
        <dsp:cNvPr id="0" name=""/>
        <dsp:cNvSpPr/>
      </dsp:nvSpPr>
      <dsp:spPr>
        <a:xfrm>
          <a:off x="6745354" y="1022329"/>
          <a:ext cx="236382" cy="3038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8642"/>
              </a:lnTo>
              <a:lnTo>
                <a:pt x="236382" y="30386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A25D9-432F-452C-A97A-7B3018F8BA8F}">
      <dsp:nvSpPr>
        <dsp:cNvPr id="0" name=""/>
        <dsp:cNvSpPr/>
      </dsp:nvSpPr>
      <dsp:spPr>
        <a:xfrm>
          <a:off x="6981737" y="3730717"/>
          <a:ext cx="1063630" cy="6605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HIMOINSA</a:t>
          </a:r>
        </a:p>
      </dsp:txBody>
      <dsp:txXfrm>
        <a:off x="7001083" y="3750063"/>
        <a:ext cx="1024938" cy="621815"/>
      </dsp:txXfrm>
    </dsp:sp>
    <dsp:sp modelId="{4F2B8CEB-8844-4C16-912E-A4C8016D557A}">
      <dsp:nvSpPr>
        <dsp:cNvPr id="0" name=""/>
        <dsp:cNvSpPr/>
      </dsp:nvSpPr>
      <dsp:spPr>
        <a:xfrm>
          <a:off x="6745354" y="1022329"/>
          <a:ext cx="226980" cy="38669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66934"/>
              </a:lnTo>
              <a:lnTo>
                <a:pt x="226980" y="38669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98A628-CFFA-4418-AE84-43FADB772A01}">
      <dsp:nvSpPr>
        <dsp:cNvPr id="0" name=""/>
        <dsp:cNvSpPr/>
      </dsp:nvSpPr>
      <dsp:spPr>
        <a:xfrm>
          <a:off x="6972334" y="4537714"/>
          <a:ext cx="1063630" cy="7030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b="0" i="0" u="none" kern="1200" dirty="0"/>
            <a:t>KJ POWER</a:t>
          </a:r>
          <a:endParaRPr lang="pl-PL" sz="1300" kern="1200" dirty="0"/>
        </a:p>
      </dsp:txBody>
      <dsp:txXfrm>
        <a:off x="6992927" y="4558307"/>
        <a:ext cx="1022444" cy="661913"/>
      </dsp:txXfrm>
    </dsp:sp>
    <dsp:sp modelId="{2F4613E5-AC09-439B-9CC2-FE7A971878AA}">
      <dsp:nvSpPr>
        <dsp:cNvPr id="0" name=""/>
        <dsp:cNvSpPr/>
      </dsp:nvSpPr>
      <dsp:spPr>
        <a:xfrm>
          <a:off x="10522280" y="42253"/>
          <a:ext cx="1819034" cy="980075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b="1" kern="1200" dirty="0"/>
            <a:t>WYCIĄGI SPALIN</a:t>
          </a:r>
        </a:p>
      </dsp:txBody>
      <dsp:txXfrm>
        <a:off x="10550985" y="70958"/>
        <a:ext cx="1761624" cy="922665"/>
      </dsp:txXfrm>
    </dsp:sp>
    <dsp:sp modelId="{B132F34E-4DE8-4D09-93B6-AAB532E8A230}">
      <dsp:nvSpPr>
        <dsp:cNvPr id="0" name=""/>
        <dsp:cNvSpPr/>
      </dsp:nvSpPr>
      <dsp:spPr>
        <a:xfrm>
          <a:off x="10704184" y="1022329"/>
          <a:ext cx="151946" cy="534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4793"/>
              </a:lnTo>
              <a:lnTo>
                <a:pt x="151946" y="5347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386C7-2898-4855-A443-117E1338162E}">
      <dsp:nvSpPr>
        <dsp:cNvPr id="0" name=""/>
        <dsp:cNvSpPr/>
      </dsp:nvSpPr>
      <dsp:spPr>
        <a:xfrm>
          <a:off x="10856130" y="1224738"/>
          <a:ext cx="1063630" cy="664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 err="1"/>
            <a:t>Norfi</a:t>
          </a:r>
          <a:r>
            <a:rPr lang="pl-PL" sz="1300" kern="1200" dirty="0"/>
            <a:t>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SG-4996-200B</a:t>
          </a:r>
        </a:p>
      </dsp:txBody>
      <dsp:txXfrm>
        <a:off x="10875600" y="1244208"/>
        <a:ext cx="1024690" cy="625829"/>
      </dsp:txXfrm>
    </dsp:sp>
    <dsp:sp modelId="{089344BE-EFAF-4281-BDB1-CDCF44BFEEB8}">
      <dsp:nvSpPr>
        <dsp:cNvPr id="0" name=""/>
        <dsp:cNvSpPr/>
      </dsp:nvSpPr>
      <dsp:spPr>
        <a:xfrm>
          <a:off x="8466323" y="42253"/>
          <a:ext cx="1686279" cy="1002272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b="1" kern="1200" dirty="0"/>
            <a:t>SYSTEM ALARMOWY</a:t>
          </a:r>
        </a:p>
      </dsp:txBody>
      <dsp:txXfrm>
        <a:off x="8495679" y="71609"/>
        <a:ext cx="1627567" cy="943560"/>
      </dsp:txXfrm>
    </dsp:sp>
    <dsp:sp modelId="{3E55C1F7-23CC-4BBC-B19F-CAB1FD813FCA}">
      <dsp:nvSpPr>
        <dsp:cNvPr id="0" name=""/>
        <dsp:cNvSpPr/>
      </dsp:nvSpPr>
      <dsp:spPr>
        <a:xfrm>
          <a:off x="8634951" y="1044525"/>
          <a:ext cx="159299" cy="527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7308"/>
              </a:lnTo>
              <a:lnTo>
                <a:pt x="159299" y="5273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EBCB42-524D-4663-AB1A-38AE3635A7B1}">
      <dsp:nvSpPr>
        <dsp:cNvPr id="0" name=""/>
        <dsp:cNvSpPr/>
      </dsp:nvSpPr>
      <dsp:spPr>
        <a:xfrm>
          <a:off x="8794251" y="1239449"/>
          <a:ext cx="1063630" cy="664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SATEL – pełny zintegrowany</a:t>
          </a:r>
        </a:p>
      </dsp:txBody>
      <dsp:txXfrm>
        <a:off x="8813721" y="1258919"/>
        <a:ext cx="1024690" cy="625829"/>
      </dsp:txXfrm>
    </dsp:sp>
    <dsp:sp modelId="{8279C9EE-6432-4847-BC2F-DE727C2F9787}">
      <dsp:nvSpPr>
        <dsp:cNvPr id="0" name=""/>
        <dsp:cNvSpPr/>
      </dsp:nvSpPr>
      <dsp:spPr>
        <a:xfrm>
          <a:off x="8634951" y="1044525"/>
          <a:ext cx="149971" cy="1398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8826"/>
              </a:lnTo>
              <a:lnTo>
                <a:pt x="149971" y="13988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370C8B-F1D0-4BB4-B72D-C6BA7D93BEE0}">
      <dsp:nvSpPr>
        <dsp:cNvPr id="0" name=""/>
        <dsp:cNvSpPr/>
      </dsp:nvSpPr>
      <dsp:spPr>
        <a:xfrm>
          <a:off x="8784923" y="2110968"/>
          <a:ext cx="1063630" cy="664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Czujnik czadu i dymu SCB-10</a:t>
          </a:r>
        </a:p>
      </dsp:txBody>
      <dsp:txXfrm>
        <a:off x="8804393" y="2130438"/>
        <a:ext cx="1024690" cy="625829"/>
      </dsp:txXfrm>
    </dsp:sp>
    <dsp:sp modelId="{4FF9F911-3B6F-42D3-A865-7C79EB61522E}">
      <dsp:nvSpPr>
        <dsp:cNvPr id="0" name=""/>
        <dsp:cNvSpPr/>
      </dsp:nvSpPr>
      <dsp:spPr>
        <a:xfrm>
          <a:off x="9533157" y="3046717"/>
          <a:ext cx="1880924" cy="100035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b="1" kern="1200" dirty="0"/>
            <a:t>KURTYNY POWIETRZNE</a:t>
          </a:r>
        </a:p>
      </dsp:txBody>
      <dsp:txXfrm>
        <a:off x="9562456" y="3076016"/>
        <a:ext cx="1822326" cy="941753"/>
      </dsp:txXfrm>
    </dsp:sp>
    <dsp:sp modelId="{2E1E944F-527D-4A30-A9FB-E9F2239E9CF2}">
      <dsp:nvSpPr>
        <dsp:cNvPr id="0" name=""/>
        <dsp:cNvSpPr/>
      </dsp:nvSpPr>
      <dsp:spPr>
        <a:xfrm>
          <a:off x="9721250" y="4047068"/>
          <a:ext cx="220551" cy="5727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2711"/>
              </a:lnTo>
              <a:lnTo>
                <a:pt x="220551" y="5727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7AD87F-7328-478A-B797-F582F2F6A9C0}">
      <dsp:nvSpPr>
        <dsp:cNvPr id="0" name=""/>
        <dsp:cNvSpPr/>
      </dsp:nvSpPr>
      <dsp:spPr>
        <a:xfrm>
          <a:off x="9941802" y="4287395"/>
          <a:ext cx="1063630" cy="664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 err="1"/>
            <a:t>Guard</a:t>
          </a:r>
          <a:r>
            <a:rPr lang="pl-PL" sz="1300" kern="1200" dirty="0"/>
            <a:t> 150E</a:t>
          </a:r>
        </a:p>
      </dsp:txBody>
      <dsp:txXfrm>
        <a:off x="9961272" y="4306865"/>
        <a:ext cx="1024690" cy="6258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069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009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127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919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38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6/13/2025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813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6/13/2025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893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6/13/2025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551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6/13/2025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080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6/13/2025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09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6/13/2025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20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566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Relationship Id="rId4" Type="http://schemas.openxmlformats.org/officeDocument/2006/relationships/slide" Target="slid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" Target="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" Target="slide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slide" Target="slide3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slide" Target="slide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slide" Target="slide3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slide" Target="slide3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" Target="slide3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slide" Target="slide3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slide" Target="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9756DE-4BC2-E165-2438-01531D343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344" y="3429000"/>
            <a:ext cx="7268147" cy="1754376"/>
          </a:xfrm>
        </p:spPr>
        <p:txBody>
          <a:bodyPr>
            <a:normAutofit/>
          </a:bodyPr>
          <a:lstStyle/>
          <a:p>
            <a:pPr algn="l"/>
            <a:r>
              <a:rPr lang="pl-PL" sz="4400" b="1"/>
              <a:t>KATALOG PRODUKTÓW </a:t>
            </a:r>
            <a:br>
              <a:rPr lang="pl-PL" sz="4400"/>
            </a:br>
            <a:r>
              <a:rPr lang="pl-PL" sz="4400"/>
              <a:t>SERWIS</a:t>
            </a:r>
            <a:endParaRPr lang="pl-PL" sz="4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4475" y="827011"/>
            <a:ext cx="6153150" cy="221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15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AC24176-CCEE-34A2-BFD8-F93207819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numCol="1"/>
          <a:lstStyle/>
          <a:p>
            <a:endParaRPr lang="pl-PL" dirty="0"/>
          </a:p>
        </p:txBody>
      </p:sp>
      <p:pic>
        <p:nvPicPr>
          <p:cNvPr id="10" name="Symbol zastępczy obrazu 9" descr="Obraz zawierający transport, budynek, samolot, statek kosmiczny&#10;&#10;Opis wygenerowany automatycznie">
            <a:extLst>
              <a:ext uri="{FF2B5EF4-FFF2-40B4-BE49-F238E27FC236}">
                <a16:creationId xmlns:a16="http://schemas.microsoft.com/office/drawing/2014/main" id="{8BC3495C-9741-0FD1-BBDB-BD75786DE4C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0" r="20390"/>
          <a:stretch>
            <a:fillRect/>
          </a:stretch>
        </p:blipFill>
        <p:spPr>
          <a:xfrm rot="5400000">
            <a:off x="5832475" y="338138"/>
            <a:ext cx="4873625" cy="6172200"/>
          </a:xfrm>
        </p:spPr>
      </p:pic>
      <p:sp>
        <p:nvSpPr>
          <p:cNvPr id="6" name="pole tekstowe 5">
            <a:hlinkClick r:id="rId3" action="ppaction://hlinksldjump"/>
            <a:extLst>
              <a:ext uri="{FF2B5EF4-FFF2-40B4-BE49-F238E27FC236}">
                <a16:creationId xmlns:a16="http://schemas.microsoft.com/office/drawing/2014/main" id="{FC030823-FFFD-A294-7B39-1FBB0F157D9F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KLIMATYZACJE</a:t>
            </a:r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63D63AA4-F50E-6E39-1A5F-F4950AD36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379404"/>
              </p:ext>
            </p:extLst>
          </p:nvPr>
        </p:nvGraphicFramePr>
        <p:xfrm>
          <a:off x="720000" y="1800000"/>
          <a:ext cx="4135780" cy="473386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85017">
                  <a:extLst>
                    <a:ext uri="{9D8B030D-6E8A-4147-A177-3AD203B41FA5}">
                      <a16:colId xmlns:a16="http://schemas.microsoft.com/office/drawing/2014/main" val="1233549779"/>
                    </a:ext>
                  </a:extLst>
                </a:gridCol>
                <a:gridCol w="2350763">
                  <a:extLst>
                    <a:ext uri="{9D8B030D-6E8A-4147-A177-3AD203B41FA5}">
                      <a16:colId xmlns:a16="http://schemas.microsoft.com/office/drawing/2014/main" val="1322168957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r>
                        <a:rPr lang="pl-PL" sz="1400" dirty="0">
                          <a:latin typeface="+mn-lt"/>
                        </a:rPr>
                        <a:t>Marka: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Model: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dirty="0" err="1">
                          <a:latin typeface="+mn-lt"/>
                        </a:rPr>
                        <a:t>Lennox</a:t>
                      </a:r>
                      <a:endParaRPr lang="pl-PL" sz="1400" b="0" dirty="0"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BAH 055 M5M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298400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Natężenie prądu: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Nominalne: 49,2 A</a:t>
                      </a:r>
                    </a:p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Startowe: 135,9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2356456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Moc chłodzenia: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Moc grzania: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49,9 kW</a:t>
                      </a:r>
                    </a:p>
                    <a:p>
                      <a:pPr algn="ctr"/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 kW</a:t>
                      </a:r>
                      <a:endParaRPr lang="pl-PL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5685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Wymiary w koszu: [dł./szer./wys.]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Waga 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3670 x 2220 x 1270 mm </a:t>
                      </a:r>
                    </a:p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909 kg / </a:t>
                      </a:r>
                      <a:r>
                        <a:rPr lang="pl-PL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 koszu 1407 kg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654352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Zaciąg: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2x rękawy VENT CLIP przezroczyste Ø500 (gęsta spirala)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52399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Nawiew: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3x rękaw VENT COMBO Ø500 (ciemnoniebieski)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81176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Namiot bez izolacji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1 kW ~ 2m²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995766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Namiot z izolacją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1 kW ~ 3m²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542457"/>
                  </a:ext>
                </a:extLst>
              </a:tr>
            </a:tbl>
          </a:graphicData>
        </a:graphic>
      </p:graphicFrame>
      <p:sp>
        <p:nvSpPr>
          <p:cNvPr id="2" name="Tytuł 1">
            <a:extLst>
              <a:ext uri="{FF2B5EF4-FFF2-40B4-BE49-F238E27FC236}">
                <a16:creationId xmlns:a16="http://schemas.microsoft.com/office/drawing/2014/main" id="{23A2B7AC-6E22-C32F-BA8F-23011625D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00000"/>
            <a:ext cx="3932237" cy="682701"/>
          </a:xfrm>
        </p:spPr>
        <p:txBody>
          <a:bodyPr anchor="ctr">
            <a:normAutofit/>
          </a:bodyPr>
          <a:lstStyle/>
          <a:p>
            <a:pPr algn="ctr"/>
            <a:r>
              <a:rPr lang="pl-PL" b="1" dirty="0" err="1">
                <a:latin typeface="+mn-lt"/>
              </a:rPr>
              <a:t>Lennox</a:t>
            </a:r>
            <a:r>
              <a:rPr lang="pl-PL" b="1" dirty="0">
                <a:latin typeface="+mn-lt"/>
              </a:rPr>
              <a:t> BAH 055</a:t>
            </a:r>
          </a:p>
        </p:txBody>
      </p:sp>
    </p:spTree>
    <p:extLst>
      <p:ext uri="{BB962C8B-B14F-4D97-AF65-F5344CB8AC3E}">
        <p14:creationId xmlns:p14="http://schemas.microsoft.com/office/powerpoint/2010/main" val="4122884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AC24176-CCEE-34A2-BFD8-F93207819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numCol="1"/>
          <a:lstStyle/>
          <a:p>
            <a:endParaRPr lang="pl-PL" dirty="0"/>
          </a:p>
        </p:txBody>
      </p:sp>
      <p:pic>
        <p:nvPicPr>
          <p:cNvPr id="10" name="Symbol zastępczy obrazu 9" descr="Obraz zawierający transport, budynek, samolot, statek kosmiczny&#10;&#10;Opis wygenerowany automatycznie">
            <a:extLst>
              <a:ext uri="{FF2B5EF4-FFF2-40B4-BE49-F238E27FC236}">
                <a16:creationId xmlns:a16="http://schemas.microsoft.com/office/drawing/2014/main" id="{8BC3495C-9741-0FD1-BBDB-BD75786DE4C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0" r="20390"/>
          <a:stretch>
            <a:fillRect/>
          </a:stretch>
        </p:blipFill>
        <p:spPr>
          <a:xfrm rot="5400000">
            <a:off x="5832475" y="338138"/>
            <a:ext cx="4873625" cy="6172200"/>
          </a:xfrm>
        </p:spPr>
      </p:pic>
      <p:sp>
        <p:nvSpPr>
          <p:cNvPr id="6" name="pole tekstowe 5">
            <a:hlinkClick r:id="rId3" action="ppaction://hlinksldjump"/>
            <a:extLst>
              <a:ext uri="{FF2B5EF4-FFF2-40B4-BE49-F238E27FC236}">
                <a16:creationId xmlns:a16="http://schemas.microsoft.com/office/drawing/2014/main" id="{FC030823-FFFD-A294-7B39-1FBB0F157D9F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KLIMATYZACJE</a:t>
            </a:r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63D63AA4-F50E-6E39-1A5F-F4950AD36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210497"/>
              </p:ext>
            </p:extLst>
          </p:nvPr>
        </p:nvGraphicFramePr>
        <p:xfrm>
          <a:off x="720000" y="1800000"/>
          <a:ext cx="4135780" cy="473386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85017">
                  <a:extLst>
                    <a:ext uri="{9D8B030D-6E8A-4147-A177-3AD203B41FA5}">
                      <a16:colId xmlns:a16="http://schemas.microsoft.com/office/drawing/2014/main" val="1233549779"/>
                    </a:ext>
                  </a:extLst>
                </a:gridCol>
                <a:gridCol w="2350763">
                  <a:extLst>
                    <a:ext uri="{9D8B030D-6E8A-4147-A177-3AD203B41FA5}">
                      <a16:colId xmlns:a16="http://schemas.microsoft.com/office/drawing/2014/main" val="1322168957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r>
                        <a:rPr lang="pl-PL" sz="1400" dirty="0">
                          <a:latin typeface="+mn-lt"/>
                        </a:rPr>
                        <a:t>Marka: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Model: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dirty="0" err="1">
                          <a:latin typeface="+mn-lt"/>
                        </a:rPr>
                        <a:t>Lennox</a:t>
                      </a:r>
                      <a:endParaRPr lang="pl-PL" sz="1400" b="0" dirty="0"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BAH 057 M5M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298400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Natężenie prądu: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Nominalne: 46,1 A</a:t>
                      </a:r>
                    </a:p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Startowe: 89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2356456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Moc chłodzenia: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Moc grzania: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55,2 kW</a:t>
                      </a:r>
                    </a:p>
                    <a:p>
                      <a:pPr algn="ctr"/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53,7 kW</a:t>
                      </a:r>
                      <a:endParaRPr lang="pl-PL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5685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Wymiary w koszu: [dł./szer./wys.]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Waga 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3670 x 2220 x 1270 mm </a:t>
                      </a:r>
                    </a:p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920 kg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654352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Zaciąg: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2x rękawy VENT CLIP przezroczyste Ø500 (gęsta spirala)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52399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Nawiew: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3x rękaw VENT COMBO Ø500 (ciemnoniebieski)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81176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Namiot bez izolacji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1 kW ~ 2m²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995766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Namiot z izolacją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1 kW ~ 3m²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542457"/>
                  </a:ext>
                </a:extLst>
              </a:tr>
            </a:tbl>
          </a:graphicData>
        </a:graphic>
      </p:graphicFrame>
      <p:sp>
        <p:nvSpPr>
          <p:cNvPr id="2" name="Tytuł 1">
            <a:extLst>
              <a:ext uri="{FF2B5EF4-FFF2-40B4-BE49-F238E27FC236}">
                <a16:creationId xmlns:a16="http://schemas.microsoft.com/office/drawing/2014/main" id="{23A2B7AC-6E22-C32F-BA8F-23011625D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00000"/>
            <a:ext cx="3932237" cy="682701"/>
          </a:xfrm>
        </p:spPr>
        <p:txBody>
          <a:bodyPr anchor="ctr">
            <a:normAutofit/>
          </a:bodyPr>
          <a:lstStyle/>
          <a:p>
            <a:pPr algn="ctr"/>
            <a:r>
              <a:rPr lang="pl-PL" b="1" dirty="0" err="1">
                <a:latin typeface="+mn-lt"/>
              </a:rPr>
              <a:t>Lennox</a:t>
            </a:r>
            <a:r>
              <a:rPr lang="pl-PL" b="1" dirty="0">
                <a:latin typeface="+mn-lt"/>
              </a:rPr>
              <a:t> BAH 057</a:t>
            </a:r>
          </a:p>
        </p:txBody>
      </p:sp>
    </p:spTree>
    <p:extLst>
      <p:ext uri="{BB962C8B-B14F-4D97-AF65-F5344CB8AC3E}">
        <p14:creationId xmlns:p14="http://schemas.microsoft.com/office/powerpoint/2010/main" val="931515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AC24176-CCEE-34A2-BFD8-F93207819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numCol="1"/>
          <a:lstStyle/>
          <a:p>
            <a:endParaRPr lang="pl-PL" dirty="0"/>
          </a:p>
        </p:txBody>
      </p:sp>
      <p:pic>
        <p:nvPicPr>
          <p:cNvPr id="10" name="Symbol zastępczy obrazu 9" descr="Obraz zawierający transport, budynek, samolot, statek kosmiczny&#10;&#10;Opis wygenerowany automatycznie">
            <a:extLst>
              <a:ext uri="{FF2B5EF4-FFF2-40B4-BE49-F238E27FC236}">
                <a16:creationId xmlns:a16="http://schemas.microsoft.com/office/drawing/2014/main" id="{8BC3495C-9741-0FD1-BBDB-BD75786DE4C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0" r="20390"/>
          <a:stretch>
            <a:fillRect/>
          </a:stretch>
        </p:blipFill>
        <p:spPr>
          <a:xfrm rot="5400000">
            <a:off x="5832475" y="338138"/>
            <a:ext cx="4873625" cy="6172200"/>
          </a:xfrm>
        </p:spPr>
      </p:pic>
      <p:sp>
        <p:nvSpPr>
          <p:cNvPr id="6" name="pole tekstowe 5">
            <a:hlinkClick r:id="rId3" action="ppaction://hlinksldjump"/>
            <a:extLst>
              <a:ext uri="{FF2B5EF4-FFF2-40B4-BE49-F238E27FC236}">
                <a16:creationId xmlns:a16="http://schemas.microsoft.com/office/drawing/2014/main" id="{FC030823-FFFD-A294-7B39-1FBB0F157D9F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KLIMATYZACJE</a:t>
            </a:r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63D63AA4-F50E-6E39-1A5F-F4950AD36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685"/>
              </p:ext>
            </p:extLst>
          </p:nvPr>
        </p:nvGraphicFramePr>
        <p:xfrm>
          <a:off x="720000" y="1800000"/>
          <a:ext cx="4135780" cy="473386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85017">
                  <a:extLst>
                    <a:ext uri="{9D8B030D-6E8A-4147-A177-3AD203B41FA5}">
                      <a16:colId xmlns:a16="http://schemas.microsoft.com/office/drawing/2014/main" val="1233549779"/>
                    </a:ext>
                  </a:extLst>
                </a:gridCol>
                <a:gridCol w="2350763">
                  <a:extLst>
                    <a:ext uri="{9D8B030D-6E8A-4147-A177-3AD203B41FA5}">
                      <a16:colId xmlns:a16="http://schemas.microsoft.com/office/drawing/2014/main" val="1322168957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r>
                        <a:rPr lang="pl-PL" sz="1400" dirty="0">
                          <a:latin typeface="+mn-lt"/>
                        </a:rPr>
                        <a:t>Marka: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Model: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dirty="0" err="1">
                          <a:latin typeface="+mn-lt"/>
                        </a:rPr>
                        <a:t>Lennox</a:t>
                      </a:r>
                      <a:endParaRPr lang="pl-PL" sz="1400" b="0" dirty="0"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BAC 057 M5M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298400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Natężenie prądu: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Nominalne: 54,4 A</a:t>
                      </a:r>
                    </a:p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Startowe: 97,3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2356456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Moc chłodzenia: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55,2 kW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5685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Wymiary w koszu: [dł./szer./wys.]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Waga 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3670 x 2220 x 1270 mm </a:t>
                      </a:r>
                    </a:p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941 kg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654352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Zaciąg: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2x rękawy VENT CLIP przezroczyste Ø500 (gęsta spirala)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52399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Nawiew: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3x rękaw VENT COMBO Ø500 (ciemnoniebieski)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81176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Namiot bez izolacji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1 kW ~ 2m²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995766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Namiot z izolacją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1 kW ~ 3m²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542457"/>
                  </a:ext>
                </a:extLst>
              </a:tr>
            </a:tbl>
          </a:graphicData>
        </a:graphic>
      </p:graphicFrame>
      <p:sp>
        <p:nvSpPr>
          <p:cNvPr id="2" name="Tytuł 1">
            <a:extLst>
              <a:ext uri="{FF2B5EF4-FFF2-40B4-BE49-F238E27FC236}">
                <a16:creationId xmlns:a16="http://schemas.microsoft.com/office/drawing/2014/main" id="{23A2B7AC-6E22-C32F-BA8F-23011625D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00000"/>
            <a:ext cx="3932237" cy="682701"/>
          </a:xfrm>
        </p:spPr>
        <p:txBody>
          <a:bodyPr anchor="ctr">
            <a:normAutofit/>
          </a:bodyPr>
          <a:lstStyle/>
          <a:p>
            <a:pPr algn="ctr"/>
            <a:r>
              <a:rPr lang="pl-PL" b="1" dirty="0" err="1">
                <a:latin typeface="+mn-lt"/>
              </a:rPr>
              <a:t>Lennox</a:t>
            </a:r>
            <a:r>
              <a:rPr lang="pl-PL" b="1" dirty="0">
                <a:latin typeface="+mn-lt"/>
              </a:rPr>
              <a:t> BAC 057</a:t>
            </a:r>
          </a:p>
        </p:txBody>
      </p:sp>
    </p:spTree>
    <p:extLst>
      <p:ext uri="{BB962C8B-B14F-4D97-AF65-F5344CB8AC3E}">
        <p14:creationId xmlns:p14="http://schemas.microsoft.com/office/powerpoint/2010/main" val="1863141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AC24176-CCEE-34A2-BFD8-F93207819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numCol="1"/>
          <a:lstStyle/>
          <a:p>
            <a:endParaRPr lang="pl-PL" dirty="0"/>
          </a:p>
        </p:txBody>
      </p:sp>
      <p:pic>
        <p:nvPicPr>
          <p:cNvPr id="10" name="Symbol zastępczy obrazu 9" descr="Obraz zawierający transport, budynek, samolot, statek kosmiczny&#10;&#10;Opis wygenerowany automatycznie">
            <a:extLst>
              <a:ext uri="{FF2B5EF4-FFF2-40B4-BE49-F238E27FC236}">
                <a16:creationId xmlns:a16="http://schemas.microsoft.com/office/drawing/2014/main" id="{8BC3495C-9741-0FD1-BBDB-BD75786DE4C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0" r="20390"/>
          <a:stretch>
            <a:fillRect/>
          </a:stretch>
        </p:blipFill>
        <p:spPr>
          <a:xfrm rot="5400000">
            <a:off x="5832475" y="338138"/>
            <a:ext cx="4873625" cy="6172200"/>
          </a:xfrm>
        </p:spPr>
      </p:pic>
      <p:sp>
        <p:nvSpPr>
          <p:cNvPr id="6" name="pole tekstowe 5">
            <a:hlinkClick r:id="rId3" action="ppaction://hlinksldjump"/>
            <a:extLst>
              <a:ext uri="{FF2B5EF4-FFF2-40B4-BE49-F238E27FC236}">
                <a16:creationId xmlns:a16="http://schemas.microsoft.com/office/drawing/2014/main" id="{FC030823-FFFD-A294-7B39-1FBB0F157D9F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KLIMATYZACJE</a:t>
            </a:r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63D63AA4-F50E-6E39-1A5F-F4950AD36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032303"/>
              </p:ext>
            </p:extLst>
          </p:nvPr>
        </p:nvGraphicFramePr>
        <p:xfrm>
          <a:off x="720000" y="1800000"/>
          <a:ext cx="4135780" cy="473386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85017">
                  <a:extLst>
                    <a:ext uri="{9D8B030D-6E8A-4147-A177-3AD203B41FA5}">
                      <a16:colId xmlns:a16="http://schemas.microsoft.com/office/drawing/2014/main" val="1233549779"/>
                    </a:ext>
                  </a:extLst>
                </a:gridCol>
                <a:gridCol w="2350763">
                  <a:extLst>
                    <a:ext uri="{9D8B030D-6E8A-4147-A177-3AD203B41FA5}">
                      <a16:colId xmlns:a16="http://schemas.microsoft.com/office/drawing/2014/main" val="1322168957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r>
                        <a:rPr lang="pl-PL" sz="1400" dirty="0">
                          <a:latin typeface="+mn-lt"/>
                        </a:rPr>
                        <a:t>Marka: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Model: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dirty="0" err="1">
                          <a:latin typeface="+mn-lt"/>
                        </a:rPr>
                        <a:t>Lennox</a:t>
                      </a:r>
                      <a:endParaRPr lang="pl-PL" sz="1400" b="0" dirty="0"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BAC 075 M5M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298400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Natężenie prądu: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Nominalne: 70,6 A</a:t>
                      </a:r>
                    </a:p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Startowe: 133,5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2356456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Moc chłodzenia: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73,5 kW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5685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Wymiary w koszu: [dł./szer./wys.]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Waga 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3670 x 2220 x 1270 mm </a:t>
                      </a:r>
                    </a:p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1138 kg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654352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Zaciąg: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2x rękawy VENT CLIP przezroczyste Ø500 (gęsta spirala)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52399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Nawiew: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3x rękaw VENT COMBO Ø500 (ciemnoniebieski)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81176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Namiot bez izolacji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1 kW ~ 2m²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995766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Namiot z izolacją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1 kW ~ 3m²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542457"/>
                  </a:ext>
                </a:extLst>
              </a:tr>
            </a:tbl>
          </a:graphicData>
        </a:graphic>
      </p:graphicFrame>
      <p:sp>
        <p:nvSpPr>
          <p:cNvPr id="2" name="Tytuł 1">
            <a:extLst>
              <a:ext uri="{FF2B5EF4-FFF2-40B4-BE49-F238E27FC236}">
                <a16:creationId xmlns:a16="http://schemas.microsoft.com/office/drawing/2014/main" id="{23A2B7AC-6E22-C32F-BA8F-23011625D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00000"/>
            <a:ext cx="3932237" cy="682701"/>
          </a:xfrm>
        </p:spPr>
        <p:txBody>
          <a:bodyPr anchor="ctr">
            <a:normAutofit/>
          </a:bodyPr>
          <a:lstStyle/>
          <a:p>
            <a:pPr algn="ctr"/>
            <a:r>
              <a:rPr lang="pl-PL" b="1" dirty="0" err="1">
                <a:latin typeface="+mn-lt"/>
              </a:rPr>
              <a:t>Lennox</a:t>
            </a:r>
            <a:r>
              <a:rPr lang="pl-PL" b="1" dirty="0">
                <a:latin typeface="+mn-lt"/>
              </a:rPr>
              <a:t> BAC 075</a:t>
            </a:r>
          </a:p>
        </p:txBody>
      </p:sp>
    </p:spTree>
    <p:extLst>
      <p:ext uri="{BB962C8B-B14F-4D97-AF65-F5344CB8AC3E}">
        <p14:creationId xmlns:p14="http://schemas.microsoft.com/office/powerpoint/2010/main" val="1614206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AC24176-CCEE-34A2-BFD8-F93207819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numCol="1"/>
          <a:lstStyle/>
          <a:p>
            <a:endParaRPr lang="pl-PL" dirty="0"/>
          </a:p>
        </p:txBody>
      </p:sp>
      <p:pic>
        <p:nvPicPr>
          <p:cNvPr id="10" name="Symbol zastępczy obrazu 9" descr="Obraz zawierający transport, budynek, samolot, statek kosmiczny&#10;&#10;Opis wygenerowany automatycznie">
            <a:extLst>
              <a:ext uri="{FF2B5EF4-FFF2-40B4-BE49-F238E27FC236}">
                <a16:creationId xmlns:a16="http://schemas.microsoft.com/office/drawing/2014/main" id="{8BC3495C-9741-0FD1-BBDB-BD75786DE4C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0" r="20390"/>
          <a:stretch>
            <a:fillRect/>
          </a:stretch>
        </p:blipFill>
        <p:spPr>
          <a:xfrm rot="5400000">
            <a:off x="5832475" y="338138"/>
            <a:ext cx="4873625" cy="6172200"/>
          </a:xfrm>
        </p:spPr>
      </p:pic>
      <p:sp>
        <p:nvSpPr>
          <p:cNvPr id="6" name="pole tekstowe 5">
            <a:hlinkClick r:id="rId3" action="ppaction://hlinksldjump"/>
            <a:extLst>
              <a:ext uri="{FF2B5EF4-FFF2-40B4-BE49-F238E27FC236}">
                <a16:creationId xmlns:a16="http://schemas.microsoft.com/office/drawing/2014/main" id="{FC030823-FFFD-A294-7B39-1FBB0F157D9F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KLIMATYZACJE</a:t>
            </a:r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63D63AA4-F50E-6E39-1A5F-F4950AD36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19856"/>
              </p:ext>
            </p:extLst>
          </p:nvPr>
        </p:nvGraphicFramePr>
        <p:xfrm>
          <a:off x="720000" y="1800000"/>
          <a:ext cx="4135780" cy="473386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85017">
                  <a:extLst>
                    <a:ext uri="{9D8B030D-6E8A-4147-A177-3AD203B41FA5}">
                      <a16:colId xmlns:a16="http://schemas.microsoft.com/office/drawing/2014/main" val="1233549779"/>
                    </a:ext>
                  </a:extLst>
                </a:gridCol>
                <a:gridCol w="2350763">
                  <a:extLst>
                    <a:ext uri="{9D8B030D-6E8A-4147-A177-3AD203B41FA5}">
                      <a16:colId xmlns:a16="http://schemas.microsoft.com/office/drawing/2014/main" val="1322168957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r>
                        <a:rPr lang="pl-PL" sz="1400" dirty="0">
                          <a:latin typeface="+mn-lt"/>
                        </a:rPr>
                        <a:t>Marka: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Model: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dirty="0" err="1">
                          <a:latin typeface="+mn-lt"/>
                        </a:rPr>
                        <a:t>Lennox</a:t>
                      </a:r>
                      <a:endParaRPr lang="pl-PL" sz="1400" b="0" dirty="0"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BAH 085 M5M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298400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Natężenie prądu: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Nominalne: 80 A</a:t>
                      </a:r>
                    </a:p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Startowe: 166,7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2356456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Moc chłodzenia: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Moc grzania: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 kW / 154,2  kW</a:t>
                      </a:r>
                    </a:p>
                    <a:p>
                      <a:pPr algn="ctr"/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78,3 kW </a:t>
                      </a:r>
                      <a:r>
                        <a:rPr lang="pl-PL" sz="14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 240,9 kW</a:t>
                      </a:r>
                      <a:endParaRPr lang="pl-PL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5685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Wymiary w koszu: [dł./szer./wys.]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Waga 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3670 x 2220 x 1270 mm </a:t>
                      </a:r>
                    </a:p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1150 kg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654352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Zaciąg: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2x rękawy VENT CLIP przezroczyste Ø500 (gęsta spirala)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52399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Nawiew: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3x rękaw VENT COMBO Ø500 (ciemnoniebieski)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81176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Namiot bez izolacji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1 kW ~ 2m²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995766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Namiot z izolacją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1 kW ~ 3m²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542457"/>
                  </a:ext>
                </a:extLst>
              </a:tr>
            </a:tbl>
          </a:graphicData>
        </a:graphic>
      </p:graphicFrame>
      <p:sp>
        <p:nvSpPr>
          <p:cNvPr id="2" name="Tytuł 1">
            <a:extLst>
              <a:ext uri="{FF2B5EF4-FFF2-40B4-BE49-F238E27FC236}">
                <a16:creationId xmlns:a16="http://schemas.microsoft.com/office/drawing/2014/main" id="{23A2B7AC-6E22-C32F-BA8F-23011625D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00000"/>
            <a:ext cx="3932237" cy="682701"/>
          </a:xfrm>
        </p:spPr>
        <p:txBody>
          <a:bodyPr anchor="ctr">
            <a:normAutofit/>
          </a:bodyPr>
          <a:lstStyle/>
          <a:p>
            <a:pPr algn="ctr"/>
            <a:r>
              <a:rPr lang="pl-PL">
                <a:ea typeface="+mj-lt"/>
                <a:cs typeface="+mj-lt"/>
              </a:rPr>
              <a:t>BAH085M5M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2047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AC24176-CCEE-34A2-BFD8-F93207819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numCol="1"/>
          <a:lstStyle/>
          <a:p>
            <a:endParaRPr lang="pl-PL" dirty="0"/>
          </a:p>
        </p:txBody>
      </p:sp>
      <p:pic>
        <p:nvPicPr>
          <p:cNvPr id="10" name="Obraz 9" descr="Obraz zawierający na wolnym powietrzu, tekst, statek, samolot&#10;&#10;Opis wygenerowany automatycznie">
            <a:extLst>
              <a:ext uri="{FF2B5EF4-FFF2-40B4-BE49-F238E27FC236}">
                <a16:creationId xmlns:a16="http://schemas.microsoft.com/office/drawing/2014/main" id="{3AAFE301-E261-394E-B9C8-DB47ED148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155" y="307284"/>
            <a:ext cx="4864100" cy="6224383"/>
          </a:xfrm>
          <a:prstGeom prst="rect">
            <a:avLst/>
          </a:prstGeom>
        </p:spPr>
      </p:pic>
      <p:sp>
        <p:nvSpPr>
          <p:cNvPr id="6" name="pole tekstowe 5">
            <a:hlinkClick r:id="rId3" action="ppaction://hlinksldjump"/>
            <a:extLst>
              <a:ext uri="{FF2B5EF4-FFF2-40B4-BE49-F238E27FC236}">
                <a16:creationId xmlns:a16="http://schemas.microsoft.com/office/drawing/2014/main" id="{4A3B96B4-7914-2D77-1878-14A9CBB055D0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KLIMATYZACJE</a:t>
            </a:r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8C665CC4-BF29-5413-EFAD-E8DE756F3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5661"/>
              </p:ext>
            </p:extLst>
          </p:nvPr>
        </p:nvGraphicFramePr>
        <p:xfrm>
          <a:off x="720000" y="1800000"/>
          <a:ext cx="4114759" cy="454792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91972">
                  <a:extLst>
                    <a:ext uri="{9D8B030D-6E8A-4147-A177-3AD203B41FA5}">
                      <a16:colId xmlns:a16="http://schemas.microsoft.com/office/drawing/2014/main" val="2555618275"/>
                    </a:ext>
                  </a:extLst>
                </a:gridCol>
                <a:gridCol w="2322787">
                  <a:extLst>
                    <a:ext uri="{9D8B030D-6E8A-4147-A177-3AD203B41FA5}">
                      <a16:colId xmlns:a16="http://schemas.microsoft.com/office/drawing/2014/main" val="2589188993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r>
                        <a:rPr lang="pl-PL" sz="1400" dirty="0">
                          <a:latin typeface="+mn-lt"/>
                        </a:rPr>
                        <a:t>Marka: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Model: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Lennox</a:t>
                      </a:r>
                      <a:endParaRPr lang="pl-PL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CMH 025 SNM1M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600656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Natężenie prądu: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Nominalne: 48,7 A</a:t>
                      </a:r>
                    </a:p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Startowe: 122,1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4963491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Moc chłodzenia: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Moc grzania: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24 kW</a:t>
                      </a:r>
                    </a:p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25 kW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56016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Wymiary w koszu: [dł./szer./wys.]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Waga 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2538 x 1183 x 2450 mm</a:t>
                      </a:r>
                      <a:r>
                        <a:rPr lang="pl-PL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  </a:t>
                      </a:r>
                    </a:p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520 kg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14406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Zaciąg: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BRAK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3058682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Nawiew: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1x rękaw VENT COMBO </a:t>
                      </a:r>
                      <a:r>
                        <a:rPr lang="pl-PL" sz="1400" dirty="0">
                          <a:latin typeface="+mn-lt"/>
                        </a:rPr>
                        <a:t>Ø500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 (ciemnoniebieski)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82245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Namiot bez izolacji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1 kW ~ 2m</a:t>
                      </a:r>
                      <a:r>
                        <a:rPr lang="pl-PL" sz="1400" dirty="0">
                          <a:latin typeface="+mn-lt"/>
                        </a:rPr>
                        <a:t>²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565863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Namiot z izolacją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1 kW ~ 3m</a:t>
                      </a:r>
                      <a:r>
                        <a:rPr lang="pl-PL" sz="1400" dirty="0">
                          <a:latin typeface="+mn-lt"/>
                        </a:rPr>
                        <a:t>²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7387438"/>
                  </a:ext>
                </a:extLst>
              </a:tr>
            </a:tbl>
          </a:graphicData>
        </a:graphic>
      </p:graphicFrame>
      <p:sp>
        <p:nvSpPr>
          <p:cNvPr id="7" name="Tytuł 1">
            <a:extLst>
              <a:ext uri="{FF2B5EF4-FFF2-40B4-BE49-F238E27FC236}">
                <a16:creationId xmlns:a16="http://schemas.microsoft.com/office/drawing/2014/main" id="{E89EA664-7082-C47B-2EC4-FAAA8BC0C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00000"/>
            <a:ext cx="3932237" cy="682701"/>
          </a:xfrm>
        </p:spPr>
        <p:txBody>
          <a:bodyPr anchor="ctr">
            <a:normAutofit/>
          </a:bodyPr>
          <a:lstStyle/>
          <a:p>
            <a:pPr algn="ctr"/>
            <a:r>
              <a:rPr lang="pl-PL" b="1" dirty="0" err="1">
                <a:latin typeface="+mn-lt"/>
              </a:rPr>
              <a:t>Lennox</a:t>
            </a:r>
            <a:r>
              <a:rPr lang="pl-PL" b="1" dirty="0">
                <a:latin typeface="+mn-lt"/>
              </a:rPr>
              <a:t> CMH (stojący)</a:t>
            </a:r>
          </a:p>
        </p:txBody>
      </p:sp>
    </p:spTree>
    <p:extLst>
      <p:ext uri="{BB962C8B-B14F-4D97-AF65-F5344CB8AC3E}">
        <p14:creationId xmlns:p14="http://schemas.microsoft.com/office/powerpoint/2010/main" val="644521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na wolnym powietrzu, tekst, statek, samolot&#10;&#10;Opis wygenerowany automatycznie">
            <a:extLst>
              <a:ext uri="{FF2B5EF4-FFF2-40B4-BE49-F238E27FC236}">
                <a16:creationId xmlns:a16="http://schemas.microsoft.com/office/drawing/2014/main" id="{3AAFE301-E261-394E-B9C8-DB47ED148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155" y="307284"/>
            <a:ext cx="4864100" cy="6224383"/>
          </a:xfrm>
          <a:prstGeom prst="rect">
            <a:avLst/>
          </a:prstGeom>
        </p:spPr>
      </p:pic>
      <p:sp>
        <p:nvSpPr>
          <p:cNvPr id="9" name="pole tekstowe 8">
            <a:hlinkClick r:id="rId3" action="ppaction://hlinksldjump"/>
            <a:extLst>
              <a:ext uri="{FF2B5EF4-FFF2-40B4-BE49-F238E27FC236}">
                <a16:creationId xmlns:a16="http://schemas.microsoft.com/office/drawing/2014/main" id="{06B78791-C798-7153-D9DF-DDEC96B02578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KLIMATYZACJE</a:t>
            </a:r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67006C5D-DCD1-6F79-A0AA-B471329A2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880839"/>
              </p:ext>
            </p:extLst>
          </p:nvPr>
        </p:nvGraphicFramePr>
        <p:xfrm>
          <a:off x="720000" y="1800000"/>
          <a:ext cx="4125269" cy="454792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91972">
                  <a:extLst>
                    <a:ext uri="{9D8B030D-6E8A-4147-A177-3AD203B41FA5}">
                      <a16:colId xmlns:a16="http://schemas.microsoft.com/office/drawing/2014/main" val="3628154390"/>
                    </a:ext>
                  </a:extLst>
                </a:gridCol>
                <a:gridCol w="2333297">
                  <a:extLst>
                    <a:ext uri="{9D8B030D-6E8A-4147-A177-3AD203B41FA5}">
                      <a16:colId xmlns:a16="http://schemas.microsoft.com/office/drawing/2014/main" val="315778445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r>
                        <a:rPr lang="pl-PL" sz="1400" dirty="0">
                          <a:latin typeface="+mn-lt"/>
                        </a:rPr>
                        <a:t>Marka: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Model: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Lennox</a:t>
                      </a:r>
                      <a:endParaRPr lang="pl-PL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CMH 030 SNM3M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6430127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Natężenie prądu: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Nominalne: 29,39 A</a:t>
                      </a:r>
                    </a:p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Startowe: 107,7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1945530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Moc chłodzenia: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Moc grzania: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27 kW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29,5 kW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454620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Wymiary w koszu: [dł./szer./wys.]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Waga 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2538 x 1183 x 2450 mm</a:t>
                      </a:r>
                      <a:r>
                        <a:rPr lang="pl-PL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  </a:t>
                      </a:r>
                    </a:p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535 kg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20742171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Zaciąg: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BRAK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479587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Nawiew: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1x rękaw VENT COMBO </a:t>
                      </a:r>
                      <a:r>
                        <a:rPr lang="pl-PL" sz="1400" dirty="0">
                          <a:latin typeface="+mn-lt"/>
                        </a:rPr>
                        <a:t>Ø500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 (ciemnoniebieski)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3080398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Namiot bez izolacji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1 kW ~ 2m</a:t>
                      </a:r>
                      <a:r>
                        <a:rPr lang="pl-PL" sz="1400" dirty="0">
                          <a:latin typeface="+mn-lt"/>
                        </a:rPr>
                        <a:t>²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4181843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Namiot z izolacją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1 kW ~ 3m</a:t>
                      </a:r>
                      <a:r>
                        <a:rPr lang="pl-PL" sz="1400" dirty="0">
                          <a:latin typeface="+mn-lt"/>
                        </a:rPr>
                        <a:t>²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065312"/>
                  </a:ext>
                </a:extLst>
              </a:tr>
            </a:tbl>
          </a:graphicData>
        </a:graphic>
      </p:graphicFrame>
      <p:sp>
        <p:nvSpPr>
          <p:cNvPr id="2" name="Tytuł 1">
            <a:extLst>
              <a:ext uri="{FF2B5EF4-FFF2-40B4-BE49-F238E27FC236}">
                <a16:creationId xmlns:a16="http://schemas.microsoft.com/office/drawing/2014/main" id="{437AD3F4-80FD-87DF-1A55-F7D6DCF96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00000"/>
            <a:ext cx="3932237" cy="682701"/>
          </a:xfrm>
        </p:spPr>
        <p:txBody>
          <a:bodyPr anchor="ctr">
            <a:normAutofit/>
          </a:bodyPr>
          <a:lstStyle/>
          <a:p>
            <a:pPr algn="ctr"/>
            <a:r>
              <a:rPr lang="pl-PL" b="1" dirty="0" err="1">
                <a:latin typeface="+mn-lt"/>
              </a:rPr>
              <a:t>Lennox</a:t>
            </a:r>
            <a:r>
              <a:rPr lang="pl-PL" b="1" dirty="0">
                <a:latin typeface="+mn-lt"/>
              </a:rPr>
              <a:t> CMH (stojący)</a:t>
            </a:r>
          </a:p>
        </p:txBody>
      </p:sp>
    </p:spTree>
    <p:extLst>
      <p:ext uri="{BB962C8B-B14F-4D97-AF65-F5344CB8AC3E}">
        <p14:creationId xmlns:p14="http://schemas.microsoft.com/office/powerpoint/2010/main" val="4273638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AC24176-CCEE-34A2-BFD8-F93207819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numCol="1"/>
          <a:lstStyle/>
          <a:p>
            <a:endParaRPr lang="pl-PL" dirty="0"/>
          </a:p>
        </p:txBody>
      </p:sp>
      <p:pic>
        <p:nvPicPr>
          <p:cNvPr id="10" name="Obraz 9" descr="Obraz zawierający na wolnym powietrzu, tekst, statek, samolot&#10;&#10;Opis wygenerowany automatycznie">
            <a:extLst>
              <a:ext uri="{FF2B5EF4-FFF2-40B4-BE49-F238E27FC236}">
                <a16:creationId xmlns:a16="http://schemas.microsoft.com/office/drawing/2014/main" id="{3AAFE301-E261-394E-B9C8-DB47ED148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155" y="307284"/>
            <a:ext cx="4864100" cy="6224383"/>
          </a:xfrm>
          <a:prstGeom prst="rect">
            <a:avLst/>
          </a:prstGeom>
        </p:spPr>
      </p:pic>
      <p:sp>
        <p:nvSpPr>
          <p:cNvPr id="9" name="pole tekstowe 8">
            <a:hlinkClick r:id="rId3" action="ppaction://hlinksldjump"/>
            <a:extLst>
              <a:ext uri="{FF2B5EF4-FFF2-40B4-BE49-F238E27FC236}">
                <a16:creationId xmlns:a16="http://schemas.microsoft.com/office/drawing/2014/main" id="{213810AD-4375-A624-7A3F-8FC2CB3CF1A9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KLIMATYZACJE</a:t>
            </a:r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6CEAA086-79B9-5B7F-9FB7-D3BC4AD9C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274345"/>
              </p:ext>
            </p:extLst>
          </p:nvPr>
        </p:nvGraphicFramePr>
        <p:xfrm>
          <a:off x="720000" y="1799996"/>
          <a:ext cx="4142792" cy="454792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02483">
                  <a:extLst>
                    <a:ext uri="{9D8B030D-6E8A-4147-A177-3AD203B41FA5}">
                      <a16:colId xmlns:a16="http://schemas.microsoft.com/office/drawing/2014/main" val="1537263240"/>
                    </a:ext>
                  </a:extLst>
                </a:gridCol>
                <a:gridCol w="2340309">
                  <a:extLst>
                    <a:ext uri="{9D8B030D-6E8A-4147-A177-3AD203B41FA5}">
                      <a16:colId xmlns:a16="http://schemas.microsoft.com/office/drawing/2014/main" val="463442852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Marka: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Model: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Lennox</a:t>
                      </a:r>
                      <a:endParaRPr lang="pl-PL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CMH 045 DNM3M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154375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Natężenie prądu: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Nominalne: 85,7 A</a:t>
                      </a:r>
                    </a:p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Startowe: 159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455622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Moc chłodzenia: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Moc grzania: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46 kW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49,5 kW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06749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Wymiary w koszu: [dł./szer./wys.]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Waga 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2538 x 1183 x 2450 mm  </a:t>
                      </a:r>
                    </a:p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770 kg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0015256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solidFill>
                            <a:schemeClr val="tx1"/>
                          </a:solidFill>
                          <a:latin typeface="+mn-lt"/>
                        </a:rPr>
                        <a:t>Zaciąg:</a:t>
                      </a:r>
                      <a:endParaRPr lang="pl-PL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BRAK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8401123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solidFill>
                            <a:schemeClr val="tx1"/>
                          </a:solidFill>
                          <a:latin typeface="+mn-lt"/>
                        </a:rPr>
                        <a:t>Nawiew:</a:t>
                      </a:r>
                      <a:endParaRPr lang="pl-PL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1x rękaw VENT COMBO </a:t>
                      </a:r>
                      <a:r>
                        <a:rPr lang="pl-PL" sz="1400" dirty="0">
                          <a:latin typeface="+mn-lt"/>
                        </a:rPr>
                        <a:t>Ø500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 (ciemnoniebieski)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985140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solidFill>
                            <a:schemeClr val="tx1"/>
                          </a:solidFill>
                          <a:latin typeface="+mn-lt"/>
                        </a:rPr>
                        <a:t>Namiot bez izolacji</a:t>
                      </a:r>
                      <a:endParaRPr lang="pl-PL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1 kW ~ 2m</a:t>
                      </a:r>
                      <a:r>
                        <a:rPr lang="pl-PL" sz="1400" dirty="0">
                          <a:latin typeface="+mn-lt"/>
                        </a:rPr>
                        <a:t>²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4984756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Namiot z izolacją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1 kW ~ 3m</a:t>
                      </a:r>
                      <a:r>
                        <a:rPr lang="pl-PL" sz="1400" dirty="0">
                          <a:latin typeface="+mn-lt"/>
                        </a:rPr>
                        <a:t>²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5778145"/>
                  </a:ext>
                </a:extLst>
              </a:tr>
            </a:tbl>
          </a:graphicData>
        </a:graphic>
      </p:graphicFrame>
      <p:sp>
        <p:nvSpPr>
          <p:cNvPr id="2" name="Tytuł 1">
            <a:extLst>
              <a:ext uri="{FF2B5EF4-FFF2-40B4-BE49-F238E27FC236}">
                <a16:creationId xmlns:a16="http://schemas.microsoft.com/office/drawing/2014/main" id="{8FBB980A-8148-BB15-90BA-3C8AE2AF9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00000"/>
            <a:ext cx="3932237" cy="682701"/>
          </a:xfrm>
        </p:spPr>
        <p:txBody>
          <a:bodyPr anchor="ctr">
            <a:normAutofit/>
          </a:bodyPr>
          <a:lstStyle/>
          <a:p>
            <a:pPr algn="ctr"/>
            <a:r>
              <a:rPr lang="pl-PL" b="1" dirty="0" err="1">
                <a:latin typeface="+mn-lt"/>
              </a:rPr>
              <a:t>Lennox</a:t>
            </a:r>
            <a:r>
              <a:rPr lang="pl-PL" b="1" dirty="0">
                <a:latin typeface="+mn-lt"/>
              </a:rPr>
              <a:t> CMH (stojący)</a:t>
            </a:r>
          </a:p>
        </p:txBody>
      </p:sp>
    </p:spTree>
    <p:extLst>
      <p:ext uri="{BB962C8B-B14F-4D97-AF65-F5344CB8AC3E}">
        <p14:creationId xmlns:p14="http://schemas.microsoft.com/office/powerpoint/2010/main" val="1886802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na wolnym powietrzu, tekst, statek, samolot&#10;&#10;Opis wygenerowany automatycznie">
            <a:extLst>
              <a:ext uri="{FF2B5EF4-FFF2-40B4-BE49-F238E27FC236}">
                <a16:creationId xmlns:a16="http://schemas.microsoft.com/office/drawing/2014/main" id="{3AAFE301-E261-394E-B9C8-DB47ED148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155" y="307284"/>
            <a:ext cx="4864100" cy="6224383"/>
          </a:xfrm>
          <a:prstGeom prst="rect">
            <a:avLst/>
          </a:prstGeom>
        </p:spPr>
      </p:pic>
      <p:sp>
        <p:nvSpPr>
          <p:cNvPr id="9" name="pole tekstowe 8">
            <a:hlinkClick r:id="rId3" action="ppaction://hlinksldjump"/>
            <a:extLst>
              <a:ext uri="{FF2B5EF4-FFF2-40B4-BE49-F238E27FC236}">
                <a16:creationId xmlns:a16="http://schemas.microsoft.com/office/drawing/2014/main" id="{FA577CA7-EB0A-7F9B-5A13-449639ADE6E7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KLIMATYZACJE</a:t>
            </a:r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D74FFD7D-55BE-C2E7-D7F2-B517C9BAB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889211"/>
              </p:ext>
            </p:extLst>
          </p:nvPr>
        </p:nvGraphicFramePr>
        <p:xfrm>
          <a:off x="720000" y="1800000"/>
          <a:ext cx="4125269" cy="454792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91972">
                  <a:extLst>
                    <a:ext uri="{9D8B030D-6E8A-4147-A177-3AD203B41FA5}">
                      <a16:colId xmlns:a16="http://schemas.microsoft.com/office/drawing/2014/main" val="1537263240"/>
                    </a:ext>
                  </a:extLst>
                </a:gridCol>
                <a:gridCol w="2333297">
                  <a:extLst>
                    <a:ext uri="{9D8B030D-6E8A-4147-A177-3AD203B41FA5}">
                      <a16:colId xmlns:a16="http://schemas.microsoft.com/office/drawing/2014/main" val="463442852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r>
                        <a:rPr lang="pl-PL" sz="1400" dirty="0">
                          <a:latin typeface="+mn-lt"/>
                        </a:rPr>
                        <a:t>Marka: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Model: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dirty="0" err="1">
                          <a:latin typeface="+mn-lt"/>
                        </a:rPr>
                        <a:t>Lennox</a:t>
                      </a:r>
                      <a:endParaRPr lang="pl-PL" sz="1400" b="0" dirty="0"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CSH 055 DNM4M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154375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Natężenie prądu: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Nominalne: 58,4 A</a:t>
                      </a:r>
                    </a:p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Startowe: 136,70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455622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Moc chłodzenia: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Moc grzania: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56 kW </a:t>
                      </a:r>
                    </a:p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59 kW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06749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Wymiary w koszu: [dł./szer./wys.]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Waga 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2538 x 1183 x 2450 mm  </a:t>
                      </a:r>
                    </a:p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640 kg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0015256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Zaciąg: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BRAK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8401123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Nawiew: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2x rękaw VENT COMBO Ø500 (ciemnoniebieski)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985140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Namiot bez izolacji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1 kW ~ 2m²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4984756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Namiot z izolacją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1 kW ~ 3m²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5778145"/>
                  </a:ext>
                </a:extLst>
              </a:tr>
            </a:tbl>
          </a:graphicData>
        </a:graphic>
      </p:graphicFrame>
      <p:sp>
        <p:nvSpPr>
          <p:cNvPr id="2" name="Tytuł 1">
            <a:extLst>
              <a:ext uri="{FF2B5EF4-FFF2-40B4-BE49-F238E27FC236}">
                <a16:creationId xmlns:a16="http://schemas.microsoft.com/office/drawing/2014/main" id="{D9B93735-5951-1C5A-960A-2406CB24E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00000"/>
            <a:ext cx="3932237" cy="682701"/>
          </a:xfrm>
        </p:spPr>
        <p:txBody>
          <a:bodyPr anchor="ctr">
            <a:normAutofit/>
          </a:bodyPr>
          <a:lstStyle/>
          <a:p>
            <a:pPr algn="ctr"/>
            <a:r>
              <a:rPr lang="pl-PL" b="1" dirty="0" err="1">
                <a:latin typeface="+mn-lt"/>
              </a:rPr>
              <a:t>Lennox</a:t>
            </a:r>
            <a:r>
              <a:rPr lang="pl-PL" b="1" dirty="0">
                <a:latin typeface="+mn-lt"/>
              </a:rPr>
              <a:t> CMH (stojący)</a:t>
            </a:r>
          </a:p>
        </p:txBody>
      </p:sp>
    </p:spTree>
    <p:extLst>
      <p:ext uri="{BB962C8B-B14F-4D97-AF65-F5344CB8AC3E}">
        <p14:creationId xmlns:p14="http://schemas.microsoft.com/office/powerpoint/2010/main" val="2860659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na wolnym powietrzu, tekst, statek, samolot&#10;&#10;Opis wygenerowany automatycznie">
            <a:extLst>
              <a:ext uri="{FF2B5EF4-FFF2-40B4-BE49-F238E27FC236}">
                <a16:creationId xmlns:a16="http://schemas.microsoft.com/office/drawing/2014/main" id="{3AAFE301-E261-394E-B9C8-DB47ED148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155" y="307284"/>
            <a:ext cx="4864100" cy="6224383"/>
          </a:xfrm>
          <a:prstGeom prst="rect">
            <a:avLst/>
          </a:prstGeom>
        </p:spPr>
      </p:pic>
      <p:sp>
        <p:nvSpPr>
          <p:cNvPr id="9" name="pole tekstowe 8">
            <a:hlinkClick r:id="rId3" action="ppaction://hlinksldjump"/>
            <a:extLst>
              <a:ext uri="{FF2B5EF4-FFF2-40B4-BE49-F238E27FC236}">
                <a16:creationId xmlns:a16="http://schemas.microsoft.com/office/drawing/2014/main" id="{EEDEAFF3-D869-DF08-4FCC-71B3DC884260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KLIMATYZACJE</a:t>
            </a:r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35B27885-011D-D249-1921-7652824CC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760699"/>
              </p:ext>
            </p:extLst>
          </p:nvPr>
        </p:nvGraphicFramePr>
        <p:xfrm>
          <a:off x="720000" y="1800000"/>
          <a:ext cx="4135779" cy="454792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02483">
                  <a:extLst>
                    <a:ext uri="{9D8B030D-6E8A-4147-A177-3AD203B41FA5}">
                      <a16:colId xmlns:a16="http://schemas.microsoft.com/office/drawing/2014/main" val="1537263240"/>
                    </a:ext>
                  </a:extLst>
                </a:gridCol>
                <a:gridCol w="2333296">
                  <a:extLst>
                    <a:ext uri="{9D8B030D-6E8A-4147-A177-3AD203B41FA5}">
                      <a16:colId xmlns:a16="http://schemas.microsoft.com/office/drawing/2014/main" val="463442852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r>
                        <a:rPr lang="pl-PL" sz="1400" dirty="0">
                          <a:latin typeface="+mn-lt"/>
                        </a:rPr>
                        <a:t>Marka: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Model: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dirty="0" err="1">
                          <a:latin typeface="+mn-lt"/>
                        </a:rPr>
                        <a:t>Lennox</a:t>
                      </a:r>
                      <a:endParaRPr lang="pl-PL" sz="1400" b="0" dirty="0"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CAMH 060 DM1M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154375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Natężenie prądu: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Nominalne: 47,5 A</a:t>
                      </a:r>
                    </a:p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Startowe: 62,5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455622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Moc chłodzenia: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Moc grzania: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53,9 kW </a:t>
                      </a:r>
                    </a:p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45,8 kW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06749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Wymiary w koszu: [dł./szer./wys.]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Waga 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2985 x 1183 x 2450 mm  </a:t>
                      </a:r>
                    </a:p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1025 kg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0015256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Zaciąg: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BRAK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8401123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Nawiew: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2x rękaw VENT COMBO Ø500 (ciemnoniebieski)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985140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Namiot bez izolacji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1 kW ~ 2m²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4984756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Namiot z izolacją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1 kW ~ 3m²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5778145"/>
                  </a:ext>
                </a:extLst>
              </a:tr>
            </a:tbl>
          </a:graphicData>
        </a:graphic>
      </p:graphicFrame>
      <p:sp>
        <p:nvSpPr>
          <p:cNvPr id="2" name="Tytuł 1">
            <a:extLst>
              <a:ext uri="{FF2B5EF4-FFF2-40B4-BE49-F238E27FC236}">
                <a16:creationId xmlns:a16="http://schemas.microsoft.com/office/drawing/2014/main" id="{3197CC8E-3116-CDE9-24CE-CBEE7F874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00000"/>
            <a:ext cx="3932237" cy="682701"/>
          </a:xfrm>
        </p:spPr>
        <p:txBody>
          <a:bodyPr anchor="ctr">
            <a:normAutofit/>
          </a:bodyPr>
          <a:lstStyle/>
          <a:p>
            <a:pPr algn="ctr"/>
            <a:r>
              <a:rPr lang="pl-PL" b="1" dirty="0" err="1">
                <a:latin typeface="+mn-lt"/>
              </a:rPr>
              <a:t>Lennox</a:t>
            </a:r>
            <a:r>
              <a:rPr lang="pl-PL" b="1" dirty="0">
                <a:latin typeface="+mn-lt"/>
              </a:rPr>
              <a:t> CMH (stojący)</a:t>
            </a:r>
          </a:p>
        </p:txBody>
      </p:sp>
    </p:spTree>
    <p:extLst>
      <p:ext uri="{BB962C8B-B14F-4D97-AF65-F5344CB8AC3E}">
        <p14:creationId xmlns:p14="http://schemas.microsoft.com/office/powerpoint/2010/main" val="3484136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DC75F7F5-E949-2F99-A7AE-FB23AFBF3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pl-PL" b="1" dirty="0"/>
              <a:t>SPIS TREŚCI</a:t>
            </a:r>
          </a:p>
        </p:txBody>
      </p:sp>
      <p:sp>
        <p:nvSpPr>
          <p:cNvPr id="9" name="Symbol zastępczy zawartości 8">
            <a:extLst>
              <a:ext uri="{FF2B5EF4-FFF2-40B4-BE49-F238E27FC236}">
                <a16:creationId xmlns:a16="http://schemas.microsoft.com/office/drawing/2014/main" id="{3334CCB0-5323-F2FB-E3FA-352C6DA96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l-PL" sz="2000" dirty="0"/>
              <a:t>Ogólna lista sprzętów SERWIS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2000" dirty="0"/>
              <a:t>Ogólna liczba sprzętów SERWIS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2000" dirty="0"/>
              <a:t>Klimatyzacje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2000" dirty="0"/>
              <a:t>Nagrzewnice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2000" dirty="0"/>
              <a:t>Maszty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2000" dirty="0"/>
              <a:t>Agregaty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2000" dirty="0"/>
              <a:t>System alarmowy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2000" dirty="0"/>
              <a:t>Kurtyny powietrzne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2000" dirty="0"/>
              <a:t>Wyciągi spalin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29121" y="230188"/>
            <a:ext cx="1728698" cy="62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8241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na wolnym powietrzu, tekst, statek, samolot&#10;&#10;Opis wygenerowany automatycznie">
            <a:extLst>
              <a:ext uri="{FF2B5EF4-FFF2-40B4-BE49-F238E27FC236}">
                <a16:creationId xmlns:a16="http://schemas.microsoft.com/office/drawing/2014/main" id="{3AAFE301-E261-394E-B9C8-DB47ED148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155" y="307284"/>
            <a:ext cx="4864100" cy="6224383"/>
          </a:xfrm>
          <a:prstGeom prst="rect">
            <a:avLst/>
          </a:prstGeom>
        </p:spPr>
      </p:pic>
      <p:sp>
        <p:nvSpPr>
          <p:cNvPr id="9" name="pole tekstowe 8">
            <a:hlinkClick r:id="rId3" action="ppaction://hlinksldjump"/>
            <a:extLst>
              <a:ext uri="{FF2B5EF4-FFF2-40B4-BE49-F238E27FC236}">
                <a16:creationId xmlns:a16="http://schemas.microsoft.com/office/drawing/2014/main" id="{9A5EE602-3336-E78D-9615-BE79F0771A2A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KLIMATYZACJE</a:t>
            </a:r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AEA5FC03-1BA2-9F4E-94E8-D659C301A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530226"/>
              </p:ext>
            </p:extLst>
          </p:nvPr>
        </p:nvGraphicFramePr>
        <p:xfrm>
          <a:off x="720000" y="1800000"/>
          <a:ext cx="4125269" cy="454792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81462">
                  <a:extLst>
                    <a:ext uri="{9D8B030D-6E8A-4147-A177-3AD203B41FA5}">
                      <a16:colId xmlns:a16="http://schemas.microsoft.com/office/drawing/2014/main" val="1537263240"/>
                    </a:ext>
                  </a:extLst>
                </a:gridCol>
                <a:gridCol w="2343807">
                  <a:extLst>
                    <a:ext uri="{9D8B030D-6E8A-4147-A177-3AD203B41FA5}">
                      <a16:colId xmlns:a16="http://schemas.microsoft.com/office/drawing/2014/main" val="463442852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r>
                        <a:rPr lang="pl-PL" sz="1400" dirty="0">
                          <a:latin typeface="+mn-lt"/>
                        </a:rPr>
                        <a:t>Marka: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Model: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dirty="0" err="1">
                          <a:latin typeface="+mn-lt"/>
                        </a:rPr>
                        <a:t>Lennox</a:t>
                      </a:r>
                      <a:endParaRPr lang="pl-PL" sz="1400" b="0" dirty="0"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CSH 070 DNM4M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154375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Natężenie prądu: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Nominalne: 60,80 A</a:t>
                      </a:r>
                    </a:p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Startowe: 169,5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455622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Moc chłodzenia: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Moc grzania: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69,5 kW </a:t>
                      </a:r>
                    </a:p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69,5 kW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06749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Wymiary w koszu: [dł./szer./wys.]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Waga 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2538 x 1183 x 2450 mm  </a:t>
                      </a:r>
                    </a:p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665 kg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0015256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Zaciąg: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BRAK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8401123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Nawiew: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2x rękaw VENT COMBO Ø500 (ciemnoniebieski)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985140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Namiot bez izolacji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1 kW ~ 2m²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4984756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Namiot z izolacją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1 kW ~ 3m²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5778145"/>
                  </a:ext>
                </a:extLst>
              </a:tr>
            </a:tbl>
          </a:graphicData>
        </a:graphic>
      </p:graphicFrame>
      <p:sp>
        <p:nvSpPr>
          <p:cNvPr id="2" name="Tytuł 1">
            <a:extLst>
              <a:ext uri="{FF2B5EF4-FFF2-40B4-BE49-F238E27FC236}">
                <a16:creationId xmlns:a16="http://schemas.microsoft.com/office/drawing/2014/main" id="{4D6C3AF6-B303-2F68-ED5E-36AA66F4F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00000"/>
            <a:ext cx="3932237" cy="682701"/>
          </a:xfrm>
        </p:spPr>
        <p:txBody>
          <a:bodyPr anchor="ctr">
            <a:normAutofit/>
          </a:bodyPr>
          <a:lstStyle/>
          <a:p>
            <a:pPr algn="ctr"/>
            <a:r>
              <a:rPr lang="pl-PL" b="1" dirty="0" err="1">
                <a:latin typeface="+mn-lt"/>
              </a:rPr>
              <a:t>Lennox</a:t>
            </a:r>
            <a:r>
              <a:rPr lang="pl-PL" b="1" dirty="0">
                <a:latin typeface="+mn-lt"/>
              </a:rPr>
              <a:t> CMH (stojący)</a:t>
            </a:r>
          </a:p>
        </p:txBody>
      </p:sp>
    </p:spTree>
    <p:extLst>
      <p:ext uri="{BB962C8B-B14F-4D97-AF65-F5344CB8AC3E}">
        <p14:creationId xmlns:p14="http://schemas.microsoft.com/office/powerpoint/2010/main" val="3629965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obrazu 6" descr="Obraz zawierający budynek, ziemia, maszyna, inżynieria&#10;&#10;Opis wygenerowany automatycznie">
            <a:extLst>
              <a:ext uri="{FF2B5EF4-FFF2-40B4-BE49-F238E27FC236}">
                <a16:creationId xmlns:a16="http://schemas.microsoft.com/office/drawing/2014/main" id="{62D6CF1E-59F2-DCDA-202F-FC74517E487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0" b="20390"/>
          <a:stretch>
            <a:fillRect/>
          </a:stretch>
        </p:blipFill>
        <p:spPr/>
      </p:pic>
      <p:sp>
        <p:nvSpPr>
          <p:cNvPr id="3" name="Tytuł 1">
            <a:extLst>
              <a:ext uri="{FF2B5EF4-FFF2-40B4-BE49-F238E27FC236}">
                <a16:creationId xmlns:a16="http://schemas.microsoft.com/office/drawing/2014/main" id="{D396F5F7-2419-DB67-C48F-B5EB0BC71912}"/>
              </a:ext>
            </a:extLst>
          </p:cNvPr>
          <p:cNvSpPr txBox="1">
            <a:spLocks/>
          </p:cNvSpPr>
          <p:nvPr/>
        </p:nvSpPr>
        <p:spPr>
          <a:xfrm>
            <a:off x="66675" y="891066"/>
            <a:ext cx="5116511" cy="82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b="1" dirty="0" err="1">
                <a:latin typeface="+mn-lt"/>
              </a:rPr>
              <a:t>Alarko</a:t>
            </a:r>
            <a:r>
              <a:rPr lang="pl-PL" b="1" dirty="0">
                <a:latin typeface="+mn-lt"/>
              </a:rPr>
              <a:t> Carrier 48UA075</a:t>
            </a:r>
          </a:p>
        </p:txBody>
      </p:sp>
      <p:sp>
        <p:nvSpPr>
          <p:cNvPr id="6" name="pole tekstowe 5">
            <a:hlinkClick r:id="rId3" action="ppaction://hlinksldjump"/>
            <a:extLst>
              <a:ext uri="{FF2B5EF4-FFF2-40B4-BE49-F238E27FC236}">
                <a16:creationId xmlns:a16="http://schemas.microsoft.com/office/drawing/2014/main" id="{77F55891-C07A-92EC-1F40-A670A67BE9AC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KLIMATYZACJE</a:t>
            </a: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E6A94554-37F4-0C18-FC0A-60EC8E0E5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647859"/>
              </p:ext>
            </p:extLst>
          </p:nvPr>
        </p:nvGraphicFramePr>
        <p:xfrm>
          <a:off x="838200" y="1825625"/>
          <a:ext cx="3932238" cy="473386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66119">
                  <a:extLst>
                    <a:ext uri="{9D8B030D-6E8A-4147-A177-3AD203B41FA5}">
                      <a16:colId xmlns:a16="http://schemas.microsoft.com/office/drawing/2014/main" val="1537263240"/>
                    </a:ext>
                  </a:extLst>
                </a:gridCol>
                <a:gridCol w="1966119">
                  <a:extLst>
                    <a:ext uri="{9D8B030D-6E8A-4147-A177-3AD203B41FA5}">
                      <a16:colId xmlns:a16="http://schemas.microsoft.com/office/drawing/2014/main" val="463442852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r>
                        <a:rPr lang="pl-PL" sz="1400" dirty="0">
                          <a:latin typeface="+mn-lt"/>
                        </a:rPr>
                        <a:t>Marka: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Model: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dirty="0">
                          <a:latin typeface="+mn-lt"/>
                        </a:rPr>
                        <a:t>Carrier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 err="1">
                          <a:latin typeface="+mn-lt"/>
                        </a:rPr>
                        <a:t>Alarko</a:t>
                      </a:r>
                      <a:r>
                        <a:rPr lang="pl-PL" sz="1400" dirty="0">
                          <a:latin typeface="+mn-lt"/>
                        </a:rPr>
                        <a:t> 48UA075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154375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Natężenie prądu: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Nominalne: 52,12 A</a:t>
                      </a:r>
                    </a:p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Startowe: 69,80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455622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Moc: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82,8 kW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06749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Wymiary: [dł./szer./wys.]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Waga netto: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2240 x 2150 x 1250 mm </a:t>
                      </a:r>
                      <a:endParaRPr lang="pl-PL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1050 kg + waga kosza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0015256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Zaciąg: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2x rękawy VENT CLIP przezroczyste Ø500 (gęsta spirala)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8401123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Nawiew: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2x rękaw VENT COMBO Ø500 (ciemnoniebieski)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985140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Namiot bez izolacji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1 kW ~ 2m²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4984756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Namiot z izolacją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1 kW ~ 3m²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5778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306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AC24176-CCEE-34A2-BFD8-F93207819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numCol="1"/>
          <a:lstStyle/>
          <a:p>
            <a:endParaRPr lang="pl-PL" dirty="0"/>
          </a:p>
        </p:txBody>
      </p:sp>
      <p:pic>
        <p:nvPicPr>
          <p:cNvPr id="9" name="Symbol zastępczy obrazu 8" descr="Obraz zawierający bagaż, Bagaż i torby, walizka, Kubeł na śmieci&#10;&#10;Opis wygenerowany automatycznie">
            <a:extLst>
              <a:ext uri="{FF2B5EF4-FFF2-40B4-BE49-F238E27FC236}">
                <a16:creationId xmlns:a16="http://schemas.microsoft.com/office/drawing/2014/main" id="{9C53074E-6674-1BE3-7C37-79F73A9AF3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3" name="Tytuł 1">
            <a:extLst>
              <a:ext uri="{FF2B5EF4-FFF2-40B4-BE49-F238E27FC236}">
                <a16:creationId xmlns:a16="http://schemas.microsoft.com/office/drawing/2014/main" id="{D1CCFF70-FFF2-82EC-645E-C9B65F328189}"/>
              </a:ext>
            </a:extLst>
          </p:cNvPr>
          <p:cNvSpPr txBox="1">
            <a:spLocks/>
          </p:cNvSpPr>
          <p:nvPr/>
        </p:nvSpPr>
        <p:spPr>
          <a:xfrm>
            <a:off x="66675" y="891066"/>
            <a:ext cx="5116511" cy="82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b="1" dirty="0" err="1">
                <a:latin typeface="+mn-lt"/>
              </a:rPr>
              <a:t>Dantherm</a:t>
            </a:r>
            <a:r>
              <a:rPr lang="pl-PL" b="1" dirty="0">
                <a:latin typeface="+mn-lt"/>
              </a:rPr>
              <a:t> AC M18</a:t>
            </a:r>
          </a:p>
        </p:txBody>
      </p:sp>
      <p:sp>
        <p:nvSpPr>
          <p:cNvPr id="6" name="pole tekstowe 5">
            <a:hlinkClick r:id="rId3" action="ppaction://hlinksldjump"/>
            <a:extLst>
              <a:ext uri="{FF2B5EF4-FFF2-40B4-BE49-F238E27FC236}">
                <a16:creationId xmlns:a16="http://schemas.microsoft.com/office/drawing/2014/main" id="{5C319150-9186-FF81-C92D-33C57ADF443A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KLIMATYZACJE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AEC11E55-4723-9E07-8F6B-5B237D121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355125"/>
              </p:ext>
            </p:extLst>
          </p:nvPr>
        </p:nvGraphicFramePr>
        <p:xfrm>
          <a:off x="838200" y="1825625"/>
          <a:ext cx="3932238" cy="454792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66119">
                  <a:extLst>
                    <a:ext uri="{9D8B030D-6E8A-4147-A177-3AD203B41FA5}">
                      <a16:colId xmlns:a16="http://schemas.microsoft.com/office/drawing/2014/main" val="1537263240"/>
                    </a:ext>
                  </a:extLst>
                </a:gridCol>
                <a:gridCol w="1966119">
                  <a:extLst>
                    <a:ext uri="{9D8B030D-6E8A-4147-A177-3AD203B41FA5}">
                      <a16:colId xmlns:a16="http://schemas.microsoft.com/office/drawing/2014/main" val="463442852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r>
                        <a:rPr lang="pl-PL" sz="1400" dirty="0">
                          <a:latin typeface="+mn-lt"/>
                        </a:rPr>
                        <a:t>Marka: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Model: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dirty="0" err="1">
                          <a:latin typeface="+mn-lt"/>
                        </a:rPr>
                        <a:t>Dantherm</a:t>
                      </a:r>
                      <a:endParaRPr lang="pl-PL" sz="1400" b="0" dirty="0"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AC M18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154375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Natężenie prądu: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Nominalne: 16 A</a:t>
                      </a:r>
                    </a:p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Startowe</a:t>
                      </a:r>
                      <a:r>
                        <a:rPr lang="pl-PL" sz="1400">
                          <a:solidFill>
                            <a:schemeClr val="tx1"/>
                          </a:solidFill>
                          <a:latin typeface="+mn-lt"/>
                        </a:rPr>
                        <a:t>: 26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455622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Moc chłodzenia: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Moc grzania: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17,5 kW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16 kW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06749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Wymiary: [dł./szer./wys.]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Waga netto: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780 x 1450 x 1140 mm </a:t>
                      </a:r>
                      <a:endParaRPr lang="pl-PL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206-260 kg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0015256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Zaciąg: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1x rękawy DANTHERM Ø400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8401123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Nawiew: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1x rękawy DANTHERM Ø400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985140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Namiot bez izolacji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1 kW ~ 2m²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4984756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Namiot z izolacją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1 kW ~ 3m²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5778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182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AC24176-CCEE-34A2-BFD8-F93207819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numCol="1"/>
          <a:lstStyle/>
          <a:p>
            <a:endParaRPr lang="pl-PL" dirty="0"/>
          </a:p>
        </p:txBody>
      </p:sp>
      <p:pic>
        <p:nvPicPr>
          <p:cNvPr id="10" name="Symbol zastępczy obrazu 9" descr="Obraz zawierający tekst, koło, opona, na wolnym powietrzu&#10;&#10;Opis wygenerowany automatycznie">
            <a:extLst>
              <a:ext uri="{FF2B5EF4-FFF2-40B4-BE49-F238E27FC236}">
                <a16:creationId xmlns:a16="http://schemas.microsoft.com/office/drawing/2014/main" id="{E60648AE-3A9E-9EAA-2B11-9F4FB489564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3" name="Tytuł 1">
            <a:extLst>
              <a:ext uri="{FF2B5EF4-FFF2-40B4-BE49-F238E27FC236}">
                <a16:creationId xmlns:a16="http://schemas.microsoft.com/office/drawing/2014/main" id="{182CC995-67D8-68E4-7DCD-C0A55B7ED651}"/>
              </a:ext>
            </a:extLst>
          </p:cNvPr>
          <p:cNvSpPr txBox="1">
            <a:spLocks/>
          </p:cNvSpPr>
          <p:nvPr/>
        </p:nvSpPr>
        <p:spPr>
          <a:xfrm>
            <a:off x="66675" y="891066"/>
            <a:ext cx="5116511" cy="82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b="1" dirty="0" err="1">
                <a:latin typeface="+mn-lt"/>
              </a:rPr>
              <a:t>Biemmedue</a:t>
            </a:r>
            <a:r>
              <a:rPr lang="pl-PL" b="1" dirty="0">
                <a:latin typeface="+mn-lt"/>
              </a:rPr>
              <a:t> Jumbo 235</a:t>
            </a:r>
          </a:p>
        </p:txBody>
      </p:sp>
      <p:sp>
        <p:nvSpPr>
          <p:cNvPr id="6" name="pole tekstowe 5">
            <a:hlinkClick r:id="rId3" action="ppaction://hlinksldjump"/>
            <a:extLst>
              <a:ext uri="{FF2B5EF4-FFF2-40B4-BE49-F238E27FC236}">
                <a16:creationId xmlns:a16="http://schemas.microsoft.com/office/drawing/2014/main" id="{D2C55E00-7758-DC89-C704-8BC997C0F1FB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NAGRZEWNICE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FCF5C9A-215A-3524-96E4-93540FC54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836300"/>
              </p:ext>
            </p:extLst>
          </p:nvPr>
        </p:nvGraphicFramePr>
        <p:xfrm>
          <a:off x="838200" y="1825625"/>
          <a:ext cx="3932238" cy="400234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66119">
                  <a:extLst>
                    <a:ext uri="{9D8B030D-6E8A-4147-A177-3AD203B41FA5}">
                      <a16:colId xmlns:a16="http://schemas.microsoft.com/office/drawing/2014/main" val="1537263240"/>
                    </a:ext>
                  </a:extLst>
                </a:gridCol>
                <a:gridCol w="1966119">
                  <a:extLst>
                    <a:ext uri="{9D8B030D-6E8A-4147-A177-3AD203B41FA5}">
                      <a16:colId xmlns:a16="http://schemas.microsoft.com/office/drawing/2014/main" val="463442852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r>
                        <a:rPr lang="pl-PL" sz="1400" dirty="0">
                          <a:latin typeface="+mn-lt"/>
                        </a:rPr>
                        <a:t>Marka: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Model: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dirty="0" err="1">
                          <a:latin typeface="+mn-lt"/>
                        </a:rPr>
                        <a:t>Biemmedue</a:t>
                      </a:r>
                      <a:endParaRPr lang="pl-PL" sz="1400" b="0" dirty="0"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Jumbo 235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154375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Zużycie paliwa: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Pobór prądu: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18,65 l/h</a:t>
                      </a:r>
                    </a:p>
                    <a:p>
                      <a:pPr algn="ctr"/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1,86 [kW]</a:t>
                      </a:r>
                      <a:endParaRPr lang="pl-PL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455622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Moc: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235,0 kW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06749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Wymiary: [dł./szer./wys.]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Waga netto: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1000 x 2240 x 1580 mm </a:t>
                      </a:r>
                    </a:p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351 kg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0015256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Nawiew:</a:t>
                      </a:r>
                    </a:p>
                    <a:p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2x rękawy VENT COMBO Ø500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8401123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Namiot bez izolacji</a:t>
                      </a:r>
                    </a:p>
                    <a:p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1 kW ~ 1,5m²</a:t>
                      </a:r>
                    </a:p>
                    <a:p>
                      <a:pPr algn="ctr"/>
                      <a:endParaRPr lang="pl-PL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985140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Namiot z izolacją</a:t>
                      </a:r>
                    </a:p>
                    <a:p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1 kW ~ 1,5m²</a:t>
                      </a:r>
                    </a:p>
                    <a:p>
                      <a:pPr algn="ctr"/>
                      <a:endParaRPr lang="pl-PL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4984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066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AC24176-CCEE-34A2-BFD8-F93207819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numCol="1"/>
          <a:lstStyle/>
          <a:p>
            <a:endParaRPr lang="pl-PL" dirty="0"/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765A37EF-8918-EAC6-26CC-5B2556A8E05A}"/>
              </a:ext>
            </a:extLst>
          </p:cNvPr>
          <p:cNvSpPr txBox="1">
            <a:spLocks/>
          </p:cNvSpPr>
          <p:nvPr/>
        </p:nvSpPr>
        <p:spPr>
          <a:xfrm>
            <a:off x="66675" y="891066"/>
            <a:ext cx="5116511" cy="82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b="1" dirty="0" err="1">
                <a:latin typeface="+mn-lt"/>
              </a:rPr>
              <a:t>Thermobile</a:t>
            </a:r>
            <a:r>
              <a:rPr lang="pl-PL" b="1" dirty="0">
                <a:latin typeface="+mn-lt"/>
              </a:rPr>
              <a:t> IMA 200</a:t>
            </a:r>
          </a:p>
        </p:txBody>
      </p:sp>
      <p:sp>
        <p:nvSpPr>
          <p:cNvPr id="10" name="pole tekstowe 9">
            <a:hlinkClick r:id="rId2" action="ppaction://hlinksldjump"/>
            <a:extLst>
              <a:ext uri="{FF2B5EF4-FFF2-40B4-BE49-F238E27FC236}">
                <a16:creationId xmlns:a16="http://schemas.microsoft.com/office/drawing/2014/main" id="{568DC8FC-77EB-1501-E12D-6B6675A4F6E6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NAGRZEWNICE</a:t>
            </a:r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5A796FA3-FC44-7941-1C79-A4D1AEAEB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198581"/>
              </p:ext>
            </p:extLst>
          </p:nvPr>
        </p:nvGraphicFramePr>
        <p:xfrm>
          <a:off x="838200" y="1825625"/>
          <a:ext cx="3932238" cy="400234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66119">
                  <a:extLst>
                    <a:ext uri="{9D8B030D-6E8A-4147-A177-3AD203B41FA5}">
                      <a16:colId xmlns:a16="http://schemas.microsoft.com/office/drawing/2014/main" val="1537263240"/>
                    </a:ext>
                  </a:extLst>
                </a:gridCol>
                <a:gridCol w="1966119">
                  <a:extLst>
                    <a:ext uri="{9D8B030D-6E8A-4147-A177-3AD203B41FA5}">
                      <a16:colId xmlns:a16="http://schemas.microsoft.com/office/drawing/2014/main" val="463442852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r>
                        <a:rPr lang="pl-PL" sz="1400" dirty="0">
                          <a:latin typeface="+mn-lt"/>
                        </a:rPr>
                        <a:t>Marka: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Model: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dirty="0" err="1">
                          <a:latin typeface="+mn-lt"/>
                        </a:rPr>
                        <a:t>Thermobile</a:t>
                      </a:r>
                      <a:endParaRPr lang="pl-PL" sz="1400" b="0" dirty="0"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IMA 200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154375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Zużycie paliwa: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Pobór prądu: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19,4 l/h</a:t>
                      </a:r>
                    </a:p>
                    <a:p>
                      <a:pPr algn="ctr"/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 A</a:t>
                      </a:r>
                      <a:endParaRPr lang="pl-PL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455622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Moc: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200,0 kW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06749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Wymiary: [dł./szer./wys.]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Waga netto: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3510 x 1150 x 1500 mm </a:t>
                      </a:r>
                    </a:p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450 kg + waga kosza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0015256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Nawiew:</a:t>
                      </a:r>
                    </a:p>
                    <a:p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2x rękawy VENT COMBO Ø500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8401123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Namiot bez izolacji</a:t>
                      </a:r>
                    </a:p>
                    <a:p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1 kW ~ 1,5m²</a:t>
                      </a:r>
                    </a:p>
                    <a:p>
                      <a:pPr algn="ctr"/>
                      <a:endParaRPr lang="pl-PL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985140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Namiot z izolacją</a:t>
                      </a:r>
                    </a:p>
                    <a:p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1 kW ~ 1,5m²</a:t>
                      </a:r>
                    </a:p>
                    <a:p>
                      <a:pPr algn="ctr"/>
                      <a:endParaRPr lang="pl-PL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4984756"/>
                  </a:ext>
                </a:extLst>
              </a:tr>
            </a:tbl>
          </a:graphicData>
        </a:graphic>
      </p:graphicFrame>
      <p:pic>
        <p:nvPicPr>
          <p:cNvPr id="15" name="Symbol zastępczy obrazu 14" descr="Obraz zawierający na wolnym powietrzu, transport, wózek ręczny, czerwony&#10;&#10;Opis wygenerowany automatycznie">
            <a:extLst>
              <a:ext uri="{FF2B5EF4-FFF2-40B4-BE49-F238E27FC236}">
                <a16:creationId xmlns:a16="http://schemas.microsoft.com/office/drawing/2014/main" id="{8444E9D4-39F6-6A0D-3BBE-54818C235D0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0" r="20390"/>
          <a:stretch>
            <a:fillRect/>
          </a:stretch>
        </p:blipFill>
        <p:spPr>
          <a:xfrm rot="5400000">
            <a:off x="5832473" y="260829"/>
            <a:ext cx="4873625" cy="6172200"/>
          </a:xfrm>
        </p:spPr>
      </p:pic>
    </p:spTree>
    <p:extLst>
      <p:ext uri="{BB962C8B-B14F-4D97-AF65-F5344CB8AC3E}">
        <p14:creationId xmlns:p14="http://schemas.microsoft.com/office/powerpoint/2010/main" val="3014033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obrazu 6" descr="Obraz zawierający ziemia, Część samochodowa, maszyna, na wolnym powietrzu&#10;&#10;Opis wygenerowany automatycznie">
            <a:extLst>
              <a:ext uri="{FF2B5EF4-FFF2-40B4-BE49-F238E27FC236}">
                <a16:creationId xmlns:a16="http://schemas.microsoft.com/office/drawing/2014/main" id="{7A8F81B9-81EE-BDC9-9FC1-82E1F2316C2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782B5170-9EC2-5AF1-002B-1997147943B7}"/>
              </a:ext>
            </a:extLst>
          </p:cNvPr>
          <p:cNvSpPr txBox="1">
            <a:spLocks/>
          </p:cNvSpPr>
          <p:nvPr/>
        </p:nvSpPr>
        <p:spPr>
          <a:xfrm>
            <a:off x="66675" y="891066"/>
            <a:ext cx="5116511" cy="82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b="1" dirty="0">
                <a:latin typeface="+mn-lt"/>
              </a:rPr>
              <a:t>Master BV 691 S</a:t>
            </a:r>
          </a:p>
        </p:txBody>
      </p:sp>
      <p:sp>
        <p:nvSpPr>
          <p:cNvPr id="10" name="pole tekstowe 9">
            <a:hlinkClick r:id="rId3" action="ppaction://hlinksldjump"/>
            <a:extLst>
              <a:ext uri="{FF2B5EF4-FFF2-40B4-BE49-F238E27FC236}">
                <a16:creationId xmlns:a16="http://schemas.microsoft.com/office/drawing/2014/main" id="{3DC69C08-701F-4ED8-0D04-1B2C6A776123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NAGRZEWNICE</a:t>
            </a:r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3F7C8915-AB72-121A-9DB3-66DD049DC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18748"/>
              </p:ext>
            </p:extLst>
          </p:nvPr>
        </p:nvGraphicFramePr>
        <p:xfrm>
          <a:off x="838200" y="1825625"/>
          <a:ext cx="3932238" cy="400234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66119">
                  <a:extLst>
                    <a:ext uri="{9D8B030D-6E8A-4147-A177-3AD203B41FA5}">
                      <a16:colId xmlns:a16="http://schemas.microsoft.com/office/drawing/2014/main" val="1537263240"/>
                    </a:ext>
                  </a:extLst>
                </a:gridCol>
                <a:gridCol w="1966119">
                  <a:extLst>
                    <a:ext uri="{9D8B030D-6E8A-4147-A177-3AD203B41FA5}">
                      <a16:colId xmlns:a16="http://schemas.microsoft.com/office/drawing/2014/main" val="463442852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r>
                        <a:rPr lang="pl-PL" sz="1400" dirty="0">
                          <a:latin typeface="+mn-lt"/>
                        </a:rPr>
                        <a:t>Marka: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Model: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dirty="0">
                          <a:latin typeface="+mn-lt"/>
                        </a:rPr>
                        <a:t>Master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BV 691 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154375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Zużycie paliwa: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Pobór prądu: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21,44 l/h</a:t>
                      </a:r>
                    </a:p>
                    <a:p>
                      <a:pPr algn="ctr"/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12,6 A</a:t>
                      </a:r>
                      <a:endParaRPr lang="pl-PL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455622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Moc: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225 kW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06749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Wymiary: [dł./szer./wys.]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Waga netto: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2300 x 1000 x 2000 mm </a:t>
                      </a:r>
                    </a:p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 kg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0015256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Nawiew:</a:t>
                      </a:r>
                    </a:p>
                    <a:p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2x rękawy VENT COMBO Ø500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8401123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Namiot bez izolacji</a:t>
                      </a:r>
                    </a:p>
                    <a:p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1 kW ~ 1,5m²</a:t>
                      </a:r>
                    </a:p>
                    <a:p>
                      <a:pPr algn="ctr"/>
                      <a:endParaRPr lang="pl-PL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985140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Namiot z izolacją</a:t>
                      </a:r>
                    </a:p>
                    <a:p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1 kW ~ 1,5m²</a:t>
                      </a:r>
                    </a:p>
                    <a:p>
                      <a:pPr algn="ctr"/>
                      <a:endParaRPr lang="pl-PL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4984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85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AC24176-CCEE-34A2-BFD8-F93207819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numCol="1"/>
          <a:lstStyle/>
          <a:p>
            <a:endParaRPr lang="pl-PL" dirty="0"/>
          </a:p>
        </p:txBody>
      </p:sp>
      <p:pic>
        <p:nvPicPr>
          <p:cNvPr id="9" name="Symbol zastępczy obrazu 6" descr="Obraz zawierający motocykl, ziemia, Część samochodowa, tekst&#10;&#10;Opis wygenerowany automatycznie">
            <a:extLst>
              <a:ext uri="{FF2B5EF4-FFF2-40B4-BE49-F238E27FC236}">
                <a16:creationId xmlns:a16="http://schemas.microsoft.com/office/drawing/2014/main" id="{CD352495-8031-5BFD-0A11-6D7B188FB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0" r="20390"/>
          <a:stretch>
            <a:fillRect/>
          </a:stretch>
        </p:blipFill>
        <p:spPr>
          <a:xfrm rot="5400000">
            <a:off x="8781111" y="2939656"/>
            <a:ext cx="2577516" cy="3281143"/>
          </a:xfrm>
          <a:prstGeom prst="rect">
            <a:avLst/>
          </a:prstGeom>
        </p:spPr>
      </p:pic>
      <p:pic>
        <p:nvPicPr>
          <p:cNvPr id="13" name="Symbol zastępczy obrazu 12" descr="Obraz zawierający tekst, czerwony, cylinder, w pomieszczeniu">
            <a:extLst>
              <a:ext uri="{FF2B5EF4-FFF2-40B4-BE49-F238E27FC236}">
                <a16:creationId xmlns:a16="http://schemas.microsoft.com/office/drawing/2014/main" id="{C407EACB-C350-39A8-6DB6-BFFA1879E28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>
          <a:xfrm>
            <a:off x="5141803" y="1099582"/>
            <a:ext cx="3284319" cy="2593328"/>
          </a:xfrm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1DAE602C-B1E0-F7D7-80E6-D3A942ADA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695602"/>
              </p:ext>
            </p:extLst>
          </p:nvPr>
        </p:nvGraphicFramePr>
        <p:xfrm>
          <a:off x="838200" y="2092325"/>
          <a:ext cx="3932238" cy="400234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66119">
                  <a:extLst>
                    <a:ext uri="{9D8B030D-6E8A-4147-A177-3AD203B41FA5}">
                      <a16:colId xmlns:a16="http://schemas.microsoft.com/office/drawing/2014/main" val="2198383454"/>
                    </a:ext>
                  </a:extLst>
                </a:gridCol>
                <a:gridCol w="1966119">
                  <a:extLst>
                    <a:ext uri="{9D8B030D-6E8A-4147-A177-3AD203B41FA5}">
                      <a16:colId xmlns:a16="http://schemas.microsoft.com/office/drawing/2014/main" val="2060831098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r>
                        <a:rPr lang="pl-PL" sz="1400" dirty="0">
                          <a:latin typeface="+mn-lt"/>
                        </a:rPr>
                        <a:t>Marka: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Model: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dirty="0" err="1">
                          <a:highlight>
                            <a:srgbClr val="FF0000"/>
                          </a:highlight>
                          <a:latin typeface="+mn-lt"/>
                        </a:rPr>
                        <a:t>Arcotherm</a:t>
                      </a:r>
                      <a:r>
                        <a:rPr lang="pl-PL" sz="1400" b="0" dirty="0">
                          <a:latin typeface="+mn-lt"/>
                        </a:rPr>
                        <a:t> / </a:t>
                      </a:r>
                      <a:r>
                        <a:rPr lang="pl-PL" sz="1400" b="0" dirty="0">
                          <a:highlight>
                            <a:srgbClr val="FFFF00"/>
                          </a:highlight>
                          <a:latin typeface="+mn-lt"/>
                        </a:rPr>
                        <a:t>Master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highlight>
                            <a:srgbClr val="FF0000"/>
                          </a:highlight>
                          <a:latin typeface="+mn-lt"/>
                        </a:rPr>
                        <a:t>EC85</a:t>
                      </a:r>
                      <a:r>
                        <a:rPr lang="pl-PL" sz="1400" dirty="0">
                          <a:latin typeface="+mn-lt"/>
                        </a:rPr>
                        <a:t> / </a:t>
                      </a:r>
                      <a:r>
                        <a:rPr lang="pl-PL" sz="1400" dirty="0">
                          <a:highlight>
                            <a:srgbClr val="FFFF00"/>
                          </a:highlight>
                          <a:latin typeface="+mn-lt"/>
                        </a:rPr>
                        <a:t>BV290E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287097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Zużycie paliwa: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Zbiornik paliwa: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7,17 l/h / 8,1  l/h </a:t>
                      </a:r>
                    </a:p>
                    <a:p>
                      <a:pPr algn="ctr"/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 l / 105 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917141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Moc: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Pobór prądu: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 </a:t>
                      </a:r>
                      <a:r>
                        <a:rPr lang="pl-PL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Kw</a:t>
                      </a:r>
                      <a:endParaRPr lang="pl-PL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1 140 W / 4,6 A</a:t>
                      </a:r>
                      <a:endParaRPr lang="pl-PL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74896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Wymiary: [dł./szer./wys.]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Waga netto: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1750 x 540 x 1170 mm</a:t>
                      </a:r>
                    </a:p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 kg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138050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Nawiew:</a:t>
                      </a:r>
                    </a:p>
                    <a:p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2x rękawy VENT COMBO Ø500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8405908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Namiot bez izolacji</a:t>
                      </a:r>
                    </a:p>
                    <a:p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1 kW ~ 1,5m²</a:t>
                      </a:r>
                    </a:p>
                    <a:p>
                      <a:pPr algn="ctr"/>
                      <a:endParaRPr lang="pl-PL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4578248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Namiot z izolacją</a:t>
                      </a:r>
                    </a:p>
                    <a:p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1 kW ~ 1,5m²</a:t>
                      </a:r>
                    </a:p>
                    <a:p>
                      <a:pPr algn="ctr"/>
                      <a:endParaRPr lang="pl-PL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6083401"/>
                  </a:ext>
                </a:extLst>
              </a:tr>
            </a:tbl>
          </a:graphicData>
        </a:graphic>
      </p:graphicFrame>
      <p:sp>
        <p:nvSpPr>
          <p:cNvPr id="6" name="Tytuł 1">
            <a:extLst>
              <a:ext uri="{FF2B5EF4-FFF2-40B4-BE49-F238E27FC236}">
                <a16:creationId xmlns:a16="http://schemas.microsoft.com/office/drawing/2014/main" id="{CC99A52F-7FB2-18F4-7E3E-CA431BB719AC}"/>
              </a:ext>
            </a:extLst>
          </p:cNvPr>
          <p:cNvSpPr txBox="1">
            <a:spLocks/>
          </p:cNvSpPr>
          <p:nvPr/>
        </p:nvSpPr>
        <p:spPr>
          <a:xfrm>
            <a:off x="66675" y="1081566"/>
            <a:ext cx="5116511" cy="82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b="1" dirty="0" err="1">
                <a:latin typeface="+mn-lt"/>
              </a:rPr>
              <a:t>Arcotherm</a:t>
            </a:r>
            <a:r>
              <a:rPr lang="pl-PL" b="1" dirty="0">
                <a:latin typeface="+mn-lt"/>
              </a:rPr>
              <a:t> EC85 </a:t>
            </a:r>
          </a:p>
          <a:p>
            <a:pPr algn="ctr"/>
            <a:r>
              <a:rPr lang="pl-PL" b="1" dirty="0">
                <a:latin typeface="+mn-lt"/>
              </a:rPr>
              <a:t>Master BV290E</a:t>
            </a:r>
          </a:p>
        </p:txBody>
      </p:sp>
      <p:sp>
        <p:nvSpPr>
          <p:cNvPr id="7" name="pole tekstowe 6">
            <a:hlinkClick r:id="rId4" action="ppaction://hlinksldjump"/>
            <a:extLst>
              <a:ext uri="{FF2B5EF4-FFF2-40B4-BE49-F238E27FC236}">
                <a16:creationId xmlns:a16="http://schemas.microsoft.com/office/drawing/2014/main" id="{A13E00C2-5838-6A9D-CC99-41EF7971CB07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NAGRZEWNICE</a:t>
            </a:r>
          </a:p>
        </p:txBody>
      </p:sp>
    </p:spTree>
    <p:extLst>
      <p:ext uri="{BB962C8B-B14F-4D97-AF65-F5344CB8AC3E}">
        <p14:creationId xmlns:p14="http://schemas.microsoft.com/office/powerpoint/2010/main" val="399403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AC24176-CCEE-34A2-BFD8-F93207819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numCol="1"/>
          <a:lstStyle/>
          <a:p>
            <a:endParaRPr lang="pl-PL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1DAE602C-B1E0-F7D7-80E6-D3A942ADA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810543"/>
              </p:ext>
            </p:extLst>
          </p:nvPr>
        </p:nvGraphicFramePr>
        <p:xfrm>
          <a:off x="838200" y="2092325"/>
          <a:ext cx="3932238" cy="397492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66119">
                  <a:extLst>
                    <a:ext uri="{9D8B030D-6E8A-4147-A177-3AD203B41FA5}">
                      <a16:colId xmlns:a16="http://schemas.microsoft.com/office/drawing/2014/main" val="2198383454"/>
                    </a:ext>
                  </a:extLst>
                </a:gridCol>
                <a:gridCol w="1966119">
                  <a:extLst>
                    <a:ext uri="{9D8B030D-6E8A-4147-A177-3AD203B41FA5}">
                      <a16:colId xmlns:a16="http://schemas.microsoft.com/office/drawing/2014/main" val="2060831098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r>
                        <a:rPr lang="pl-PL" sz="1400" dirty="0">
                          <a:latin typeface="+mn-lt"/>
                        </a:rPr>
                        <a:t>Marka: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Model: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dirty="0" err="1">
                          <a:highlight>
                            <a:srgbClr val="FF0000"/>
                          </a:highlight>
                          <a:latin typeface="+mn-lt"/>
                        </a:rPr>
                        <a:t>Arcotherm</a:t>
                      </a:r>
                      <a:r>
                        <a:rPr lang="pl-PL" sz="1400" b="0" dirty="0">
                          <a:latin typeface="+mn-lt"/>
                        </a:rPr>
                        <a:t> / </a:t>
                      </a:r>
                      <a:r>
                        <a:rPr lang="pl-PL" sz="1400" b="0" dirty="0">
                          <a:highlight>
                            <a:srgbClr val="FFFF00"/>
                          </a:highlight>
                          <a:latin typeface="+mn-lt"/>
                        </a:rPr>
                        <a:t>Master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highlight>
                            <a:srgbClr val="FF0000"/>
                          </a:highlight>
                          <a:latin typeface="+mn-lt"/>
                        </a:rPr>
                        <a:t>EC55</a:t>
                      </a:r>
                      <a:r>
                        <a:rPr lang="pl-PL" sz="1400" dirty="0">
                          <a:latin typeface="+mn-lt"/>
                        </a:rPr>
                        <a:t> / </a:t>
                      </a:r>
                      <a:r>
                        <a:rPr lang="pl-PL" sz="1400" dirty="0">
                          <a:highlight>
                            <a:srgbClr val="FFFF00"/>
                          </a:highlight>
                          <a:latin typeface="+mn-lt"/>
                        </a:rPr>
                        <a:t>BV170E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2870974"/>
                  </a:ext>
                </a:extLst>
              </a:tr>
              <a:tr h="2747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Zużycie paliwa: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Zbiornik paliwa: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4,6 l/h / 3,9 l/h</a:t>
                      </a:r>
                    </a:p>
                    <a:p>
                      <a:pPr algn="ctr"/>
                      <a:r>
                        <a:rPr lang="pl-PL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 l / </a:t>
                      </a:r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 l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917141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Moc: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Pobór prądu: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55,0 kW / </a:t>
                      </a:r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49,0 kW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850 W /  0,8 A</a:t>
                      </a:r>
                      <a:endParaRPr lang="pl-PL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74896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Wymiary: [dł./szer./wys.]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Waga netto: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1750 x 540 x 1170 mm</a:t>
                      </a:r>
                    </a:p>
                    <a:p>
                      <a:pPr algn="ctr" fontAlgn="ctr"/>
                      <a:r>
                        <a:rPr lang="pl-PL" sz="1400" dirty="0">
                          <a:latin typeface="+mn-lt"/>
                        </a:rPr>
                        <a:t>80 kg / </a:t>
                      </a:r>
                      <a:r>
                        <a:rPr lang="pl-PL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 kg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138050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Nawiew:</a:t>
                      </a:r>
                    </a:p>
                    <a:p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1x rękawy VENT COMBO Ø500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8405908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Namiot bez izolacji</a:t>
                      </a:r>
                    </a:p>
                    <a:p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1 kW ~ 1,5m²</a:t>
                      </a:r>
                    </a:p>
                    <a:p>
                      <a:pPr algn="ctr"/>
                      <a:endParaRPr lang="pl-PL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4578248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Namiot z izolacją</a:t>
                      </a:r>
                    </a:p>
                    <a:p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1 kW ~ 1,5m²</a:t>
                      </a:r>
                    </a:p>
                    <a:p>
                      <a:pPr algn="ctr"/>
                      <a:endParaRPr lang="pl-PL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6083401"/>
                  </a:ext>
                </a:extLst>
              </a:tr>
            </a:tbl>
          </a:graphicData>
        </a:graphic>
      </p:graphicFrame>
      <p:sp>
        <p:nvSpPr>
          <p:cNvPr id="6" name="Tytuł 1">
            <a:extLst>
              <a:ext uri="{FF2B5EF4-FFF2-40B4-BE49-F238E27FC236}">
                <a16:creationId xmlns:a16="http://schemas.microsoft.com/office/drawing/2014/main" id="{CC99A52F-7FB2-18F4-7E3E-CA431BB719AC}"/>
              </a:ext>
            </a:extLst>
          </p:cNvPr>
          <p:cNvSpPr txBox="1">
            <a:spLocks/>
          </p:cNvSpPr>
          <p:nvPr/>
        </p:nvSpPr>
        <p:spPr>
          <a:xfrm>
            <a:off x="66675" y="1081566"/>
            <a:ext cx="5116511" cy="82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b="1" dirty="0" err="1">
                <a:latin typeface="+mn-lt"/>
              </a:rPr>
              <a:t>Arcotherm</a:t>
            </a:r>
            <a:r>
              <a:rPr lang="pl-PL" b="1" dirty="0">
                <a:latin typeface="+mn-lt"/>
              </a:rPr>
              <a:t> EC55 </a:t>
            </a:r>
          </a:p>
          <a:p>
            <a:pPr algn="ctr"/>
            <a:r>
              <a:rPr lang="pl-PL" b="1" dirty="0">
                <a:latin typeface="+mn-lt"/>
              </a:rPr>
              <a:t>Master BV170E</a:t>
            </a:r>
          </a:p>
        </p:txBody>
      </p:sp>
      <p:sp>
        <p:nvSpPr>
          <p:cNvPr id="7" name="pole tekstowe 6">
            <a:hlinkClick r:id="rId2" action="ppaction://hlinksldjump"/>
            <a:extLst>
              <a:ext uri="{FF2B5EF4-FFF2-40B4-BE49-F238E27FC236}">
                <a16:creationId xmlns:a16="http://schemas.microsoft.com/office/drawing/2014/main" id="{A13E00C2-5838-6A9D-CC99-41EF7971CB07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NAGRZEWNICE</a:t>
            </a:r>
          </a:p>
        </p:txBody>
      </p:sp>
      <p:pic>
        <p:nvPicPr>
          <p:cNvPr id="10" name="Obraz 9" descr="Obraz zawierający tekst, na wolnym powietrzu, Część samochodowa, ziemia&#10;&#10;Opis wygenerowany automatycznie">
            <a:extLst>
              <a:ext uri="{FF2B5EF4-FFF2-40B4-BE49-F238E27FC236}">
                <a16:creationId xmlns:a16="http://schemas.microsoft.com/office/drawing/2014/main" id="{CFB5E6E2-1068-DFCB-4340-03FC9C818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22" y="3285995"/>
            <a:ext cx="3443987" cy="2582990"/>
          </a:xfrm>
          <a:prstGeom prst="rect">
            <a:avLst/>
          </a:prstGeom>
        </p:spPr>
      </p:pic>
      <p:pic>
        <p:nvPicPr>
          <p:cNvPr id="12" name="Symbol zastępczy obrazu 10" descr="Obraz zawierający tekst, Część samochodowa, cylinder, na wolnym powietrzu">
            <a:extLst>
              <a:ext uri="{FF2B5EF4-FFF2-40B4-BE49-F238E27FC236}">
                <a16:creationId xmlns:a16="http://schemas.microsoft.com/office/drawing/2014/main" id="{101C1E5E-4116-4597-283A-1A0747C39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>
          <a:xfrm>
            <a:off x="5183188" y="987426"/>
            <a:ext cx="3242934" cy="256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33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AC24176-CCEE-34A2-BFD8-F93207819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numCol="1"/>
          <a:lstStyle/>
          <a:p>
            <a:endParaRPr lang="pl-PL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1DAE602C-B1E0-F7D7-80E6-D3A942ADA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518810"/>
              </p:ext>
            </p:extLst>
          </p:nvPr>
        </p:nvGraphicFramePr>
        <p:xfrm>
          <a:off x="838200" y="2092325"/>
          <a:ext cx="3932238" cy="345676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66119">
                  <a:extLst>
                    <a:ext uri="{9D8B030D-6E8A-4147-A177-3AD203B41FA5}">
                      <a16:colId xmlns:a16="http://schemas.microsoft.com/office/drawing/2014/main" val="2198383454"/>
                    </a:ext>
                  </a:extLst>
                </a:gridCol>
                <a:gridCol w="1966119">
                  <a:extLst>
                    <a:ext uri="{9D8B030D-6E8A-4147-A177-3AD203B41FA5}">
                      <a16:colId xmlns:a16="http://schemas.microsoft.com/office/drawing/2014/main" val="2060831098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r>
                        <a:rPr lang="pl-PL" sz="1400" dirty="0">
                          <a:latin typeface="+mn-lt"/>
                        </a:rPr>
                        <a:t>Marka: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Model: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dirty="0">
                          <a:latin typeface="+mn-lt"/>
                        </a:rPr>
                        <a:t>Atlas </a:t>
                      </a:r>
                      <a:r>
                        <a:rPr lang="pl-PL" sz="1400" b="0" dirty="0" err="1">
                          <a:latin typeface="+mn-lt"/>
                        </a:rPr>
                        <a:t>Copco</a:t>
                      </a:r>
                      <a:endParaRPr lang="pl-PL" sz="1400" b="0" dirty="0"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H5+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287097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Moc: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4 x 350 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4786851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Zasięg światła: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5 000 m² / śr. 20 luksów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12506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Wymiary: [dł./szer./wys.]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Waga netto: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2300 x 1280 x 2485 mm</a:t>
                      </a:r>
                    </a:p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1050 kg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138050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Pojemność zbiornika: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110 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267800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Zużycie paliwa: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0,5 l/h</a:t>
                      </a:r>
                      <a:endParaRPr lang="pl-PL" sz="1100" b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4578248"/>
                  </a:ext>
                </a:extLst>
              </a:tr>
            </a:tbl>
          </a:graphicData>
        </a:graphic>
      </p:graphicFrame>
      <p:sp>
        <p:nvSpPr>
          <p:cNvPr id="6" name="Tytuł 1">
            <a:extLst>
              <a:ext uri="{FF2B5EF4-FFF2-40B4-BE49-F238E27FC236}">
                <a16:creationId xmlns:a16="http://schemas.microsoft.com/office/drawing/2014/main" id="{CC99A52F-7FB2-18F4-7E3E-CA431BB719AC}"/>
              </a:ext>
            </a:extLst>
          </p:cNvPr>
          <p:cNvSpPr txBox="1">
            <a:spLocks/>
          </p:cNvSpPr>
          <p:nvPr/>
        </p:nvSpPr>
        <p:spPr>
          <a:xfrm>
            <a:off x="66675" y="1081566"/>
            <a:ext cx="5116511" cy="82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b="1" dirty="0">
                <a:latin typeface="+mn-lt"/>
              </a:rPr>
              <a:t>Atlas </a:t>
            </a:r>
            <a:r>
              <a:rPr lang="pl-PL" b="1" dirty="0" err="1">
                <a:latin typeface="+mn-lt"/>
              </a:rPr>
              <a:t>Copco</a:t>
            </a:r>
            <a:r>
              <a:rPr lang="pl-PL" b="1" dirty="0">
                <a:latin typeface="+mn-lt"/>
              </a:rPr>
              <a:t> H5+</a:t>
            </a:r>
          </a:p>
        </p:txBody>
      </p:sp>
      <p:sp>
        <p:nvSpPr>
          <p:cNvPr id="7" name="pole tekstowe 6">
            <a:hlinkClick r:id="rId2" action="ppaction://hlinksldjump"/>
            <a:extLst>
              <a:ext uri="{FF2B5EF4-FFF2-40B4-BE49-F238E27FC236}">
                <a16:creationId xmlns:a16="http://schemas.microsoft.com/office/drawing/2014/main" id="{A13E00C2-5838-6A9D-CC99-41EF7971CB07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MASZTY</a:t>
            </a:r>
          </a:p>
        </p:txBody>
      </p:sp>
      <p:pic>
        <p:nvPicPr>
          <p:cNvPr id="2" name="Symbol zastępczy obrazu 6" descr="Obraz zawierający na wolnym powietrzu, chmura, koło, Część samochodowa&#10;&#10;Opis wygenerowany automatycznie">
            <a:extLst>
              <a:ext uri="{FF2B5EF4-FFF2-40B4-BE49-F238E27FC236}">
                <a16:creationId xmlns:a16="http://schemas.microsoft.com/office/drawing/2014/main" id="{85C0AD9E-0CE0-C83C-BA30-D6D615DAD33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0" r="20390"/>
          <a:stretch>
            <a:fillRect/>
          </a:stretch>
        </p:blipFill>
        <p:spPr>
          <a:xfrm rot="5400000">
            <a:off x="5832475" y="338138"/>
            <a:ext cx="4873625" cy="6172200"/>
          </a:xfrm>
        </p:spPr>
      </p:pic>
    </p:spTree>
    <p:extLst>
      <p:ext uri="{BB962C8B-B14F-4D97-AF65-F5344CB8AC3E}">
        <p14:creationId xmlns:p14="http://schemas.microsoft.com/office/powerpoint/2010/main" val="1388258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AC24176-CCEE-34A2-BFD8-F93207819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numCol="1"/>
          <a:lstStyle/>
          <a:p>
            <a:endParaRPr lang="pl-PL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1DAE602C-B1E0-F7D7-80E6-D3A942ADA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248838"/>
              </p:ext>
            </p:extLst>
          </p:nvPr>
        </p:nvGraphicFramePr>
        <p:xfrm>
          <a:off x="838200" y="2092325"/>
          <a:ext cx="3920412" cy="345676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66119">
                  <a:extLst>
                    <a:ext uri="{9D8B030D-6E8A-4147-A177-3AD203B41FA5}">
                      <a16:colId xmlns:a16="http://schemas.microsoft.com/office/drawing/2014/main" val="2198383454"/>
                    </a:ext>
                  </a:extLst>
                </a:gridCol>
                <a:gridCol w="1954293">
                  <a:extLst>
                    <a:ext uri="{9D8B030D-6E8A-4147-A177-3AD203B41FA5}">
                      <a16:colId xmlns:a16="http://schemas.microsoft.com/office/drawing/2014/main" val="2060831098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r>
                        <a:rPr lang="pl-PL" sz="1400" dirty="0">
                          <a:latin typeface="+mn-lt"/>
                        </a:rPr>
                        <a:t>Marka: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Model: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dirty="0">
                          <a:latin typeface="+mn-lt"/>
                        </a:rPr>
                        <a:t>Atlas </a:t>
                      </a:r>
                      <a:r>
                        <a:rPr lang="pl-PL" sz="1400" b="0" dirty="0" err="1">
                          <a:latin typeface="+mn-lt"/>
                        </a:rPr>
                        <a:t>Copco</a:t>
                      </a:r>
                      <a:endParaRPr lang="pl-PL" sz="1400" b="0" dirty="0"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H6+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287097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Moc: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4 x 350 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4786851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Zasięg światła: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do 6000 m²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12506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Wymiary: [dł./szer./wys.]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Waga netto: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2090 x 1290 x 2500 mm </a:t>
                      </a:r>
                    </a:p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1 020 kg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138050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 Pojemność zbiornika: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110 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4578248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Zużycie paliwa: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0,5 l/h</a:t>
                      </a:r>
                      <a:endParaRPr lang="pl-PL" sz="1100" b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850924"/>
                  </a:ext>
                </a:extLst>
              </a:tr>
            </a:tbl>
          </a:graphicData>
        </a:graphic>
      </p:graphicFrame>
      <p:sp>
        <p:nvSpPr>
          <p:cNvPr id="6" name="Tytuł 1">
            <a:extLst>
              <a:ext uri="{FF2B5EF4-FFF2-40B4-BE49-F238E27FC236}">
                <a16:creationId xmlns:a16="http://schemas.microsoft.com/office/drawing/2014/main" id="{CC99A52F-7FB2-18F4-7E3E-CA431BB719AC}"/>
              </a:ext>
            </a:extLst>
          </p:cNvPr>
          <p:cNvSpPr txBox="1">
            <a:spLocks/>
          </p:cNvSpPr>
          <p:nvPr/>
        </p:nvSpPr>
        <p:spPr>
          <a:xfrm>
            <a:off x="66675" y="1081566"/>
            <a:ext cx="5116511" cy="82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b="1" dirty="0">
                <a:latin typeface="+mn-lt"/>
              </a:rPr>
              <a:t>Atlas </a:t>
            </a:r>
            <a:r>
              <a:rPr lang="pl-PL" b="1" dirty="0" err="1">
                <a:latin typeface="+mn-lt"/>
              </a:rPr>
              <a:t>Copco</a:t>
            </a:r>
            <a:r>
              <a:rPr lang="pl-PL" b="1" dirty="0">
                <a:latin typeface="+mn-lt"/>
              </a:rPr>
              <a:t> H6+</a:t>
            </a:r>
          </a:p>
        </p:txBody>
      </p:sp>
      <p:sp>
        <p:nvSpPr>
          <p:cNvPr id="7" name="pole tekstowe 6">
            <a:hlinkClick r:id="rId2" action="ppaction://hlinksldjump"/>
            <a:extLst>
              <a:ext uri="{FF2B5EF4-FFF2-40B4-BE49-F238E27FC236}">
                <a16:creationId xmlns:a16="http://schemas.microsoft.com/office/drawing/2014/main" id="{A13E00C2-5838-6A9D-CC99-41EF7971CB07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MASZTY</a:t>
            </a:r>
          </a:p>
        </p:txBody>
      </p:sp>
      <p:pic>
        <p:nvPicPr>
          <p:cNvPr id="9" name="Symbol zastępczy obrazu 9" descr="Obraz zawierający na wolnym powietrzu, opona, ziemia, motocykl">
            <a:extLst>
              <a:ext uri="{FF2B5EF4-FFF2-40B4-BE49-F238E27FC236}">
                <a16:creationId xmlns:a16="http://schemas.microsoft.com/office/drawing/2014/main" id="{1A4980BA-118F-0FF0-4FF8-986A2D4CE76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0" r="20390"/>
          <a:stretch>
            <a:fillRect/>
          </a:stretch>
        </p:blipFill>
        <p:spPr>
          <a:xfrm rot="5400000">
            <a:off x="5832475" y="338138"/>
            <a:ext cx="4873625" cy="6172200"/>
          </a:xfrm>
        </p:spPr>
      </p:pic>
    </p:spTree>
    <p:extLst>
      <p:ext uri="{BB962C8B-B14F-4D97-AF65-F5344CB8AC3E}">
        <p14:creationId xmlns:p14="http://schemas.microsoft.com/office/powerpoint/2010/main" val="1885718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6908341E-293F-84D6-EA31-C3E583C45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dirty="0"/>
              <a:t>Ogólna lista sprzętów SERWIS</a:t>
            </a:r>
            <a:br>
              <a:rPr lang="pl-PL" sz="4400" dirty="0"/>
            </a:br>
            <a:endParaRPr lang="pl-PL" dirty="0"/>
          </a:p>
        </p:txBody>
      </p:sp>
      <p:graphicFrame>
        <p:nvGraphicFramePr>
          <p:cNvPr id="9" name="Symbol zastępczy zawartości 8">
            <a:extLst>
              <a:ext uri="{FF2B5EF4-FFF2-40B4-BE49-F238E27FC236}">
                <a16:creationId xmlns:a16="http://schemas.microsoft.com/office/drawing/2014/main" id="{B7611A6C-7CE8-B3C3-2130-28DA898762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3532427"/>
              </p:ext>
            </p:extLst>
          </p:nvPr>
        </p:nvGraphicFramePr>
        <p:xfrm>
          <a:off x="-344492" y="1027906"/>
          <a:ext cx="14483478" cy="8577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Obraz 11">
            <a:extLst>
              <a:ext uri="{FF2B5EF4-FFF2-40B4-BE49-F238E27FC236}">
                <a16:creationId xmlns:a16="http://schemas.microsoft.com/office/drawing/2014/main" id="{FD3EDED0-A94F-9FC1-1FAF-189CE9F67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29121" y="230188"/>
            <a:ext cx="1728698" cy="62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487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AC24176-CCEE-34A2-BFD8-F93207819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numCol="1"/>
          <a:lstStyle/>
          <a:p>
            <a:endParaRPr lang="pl-PL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1DAE602C-B1E0-F7D7-80E6-D3A942ADA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389526"/>
              </p:ext>
            </p:extLst>
          </p:nvPr>
        </p:nvGraphicFramePr>
        <p:xfrm>
          <a:off x="838200" y="2092325"/>
          <a:ext cx="3920412" cy="345676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66119">
                  <a:extLst>
                    <a:ext uri="{9D8B030D-6E8A-4147-A177-3AD203B41FA5}">
                      <a16:colId xmlns:a16="http://schemas.microsoft.com/office/drawing/2014/main" val="2198383454"/>
                    </a:ext>
                  </a:extLst>
                </a:gridCol>
                <a:gridCol w="1954293">
                  <a:extLst>
                    <a:ext uri="{9D8B030D-6E8A-4147-A177-3AD203B41FA5}">
                      <a16:colId xmlns:a16="http://schemas.microsoft.com/office/drawing/2014/main" val="2060831098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r>
                        <a:rPr lang="pl-PL" sz="1400" dirty="0">
                          <a:latin typeface="+mn-lt"/>
                        </a:rPr>
                        <a:t>Marka: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Model: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dirty="0" err="1">
                          <a:latin typeface="+mn-lt"/>
                        </a:rPr>
                        <a:t>Generac</a:t>
                      </a:r>
                      <a:endParaRPr lang="pl-PL" sz="1400" b="0" dirty="0"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V20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287097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Moc: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4x320 W</a:t>
                      </a:r>
                      <a:endParaRPr lang="pl-PL" sz="12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4786851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Zasięg światła: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do </a:t>
                      </a:r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4500 m</a:t>
                      </a:r>
                      <a:r>
                        <a:rPr lang="pl-PL" sz="1400" dirty="0">
                          <a:latin typeface="+mn-lt"/>
                        </a:rPr>
                        <a:t>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12506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Wymiary: [dł./szer./wys.]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Waga netto: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2640 x 1900 x 8500 mm</a:t>
                      </a:r>
                    </a:p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1030 kg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138050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Pojemność zbiornika: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100 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4578248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Zużycie paliwa: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0.6l/h</a:t>
                      </a:r>
                      <a:endParaRPr lang="pl-PL" sz="1000" b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2948430"/>
                  </a:ext>
                </a:extLst>
              </a:tr>
            </a:tbl>
          </a:graphicData>
        </a:graphic>
      </p:graphicFrame>
      <p:sp>
        <p:nvSpPr>
          <p:cNvPr id="6" name="Tytuł 1">
            <a:extLst>
              <a:ext uri="{FF2B5EF4-FFF2-40B4-BE49-F238E27FC236}">
                <a16:creationId xmlns:a16="http://schemas.microsoft.com/office/drawing/2014/main" id="{CC99A52F-7FB2-18F4-7E3E-CA431BB719AC}"/>
              </a:ext>
            </a:extLst>
          </p:cNvPr>
          <p:cNvSpPr txBox="1">
            <a:spLocks/>
          </p:cNvSpPr>
          <p:nvPr/>
        </p:nvSpPr>
        <p:spPr>
          <a:xfrm>
            <a:off x="66675" y="1081566"/>
            <a:ext cx="5116511" cy="82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b="1" dirty="0" err="1">
                <a:latin typeface="+mn-lt"/>
              </a:rPr>
              <a:t>Generac</a:t>
            </a:r>
            <a:r>
              <a:rPr lang="pl-PL" b="1" dirty="0">
                <a:latin typeface="+mn-lt"/>
              </a:rPr>
              <a:t> V20</a:t>
            </a:r>
          </a:p>
        </p:txBody>
      </p:sp>
      <p:sp>
        <p:nvSpPr>
          <p:cNvPr id="7" name="pole tekstowe 6">
            <a:hlinkClick r:id="rId2" action="ppaction://hlinksldjump"/>
            <a:extLst>
              <a:ext uri="{FF2B5EF4-FFF2-40B4-BE49-F238E27FC236}">
                <a16:creationId xmlns:a16="http://schemas.microsoft.com/office/drawing/2014/main" id="{A13E00C2-5838-6A9D-CC99-41EF7971CB07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MASZTY</a:t>
            </a:r>
          </a:p>
        </p:txBody>
      </p:sp>
      <p:pic>
        <p:nvPicPr>
          <p:cNvPr id="2" name="Symbol zastępczy obrazu 8" descr="Obraz zawierający niebo, na wolnym powietrzu, ziemia, opona&#10;&#10;Opis wygenerowany automatycznie">
            <a:extLst>
              <a:ext uri="{FF2B5EF4-FFF2-40B4-BE49-F238E27FC236}">
                <a16:creationId xmlns:a16="http://schemas.microsoft.com/office/drawing/2014/main" id="{ED1F12EA-27C6-A94F-978B-630AE6E8C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0" b="20390"/>
          <a:stretch>
            <a:fillRect/>
          </a:stretch>
        </p:blipFill>
        <p:spPr>
          <a:xfrm>
            <a:off x="5192916" y="997153"/>
            <a:ext cx="6172200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04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AC24176-CCEE-34A2-BFD8-F93207819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numCol="1"/>
          <a:lstStyle/>
          <a:p>
            <a:endParaRPr lang="pl-PL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1DAE602C-B1E0-F7D7-80E6-D3A942ADA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4807"/>
              </p:ext>
            </p:extLst>
          </p:nvPr>
        </p:nvGraphicFramePr>
        <p:xfrm>
          <a:off x="838200" y="1850588"/>
          <a:ext cx="3920412" cy="437422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66119">
                  <a:extLst>
                    <a:ext uri="{9D8B030D-6E8A-4147-A177-3AD203B41FA5}">
                      <a16:colId xmlns:a16="http://schemas.microsoft.com/office/drawing/2014/main" val="2198383454"/>
                    </a:ext>
                  </a:extLst>
                </a:gridCol>
                <a:gridCol w="1954293">
                  <a:extLst>
                    <a:ext uri="{9D8B030D-6E8A-4147-A177-3AD203B41FA5}">
                      <a16:colId xmlns:a16="http://schemas.microsoft.com/office/drawing/2014/main" val="2060831098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r>
                        <a:rPr lang="pl-PL" sz="1400" dirty="0">
                          <a:latin typeface="+mn-lt"/>
                        </a:rPr>
                        <a:t>Marka: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Model: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dirty="0" err="1">
                          <a:latin typeface="+mn-lt"/>
                        </a:rPr>
                        <a:t>Generac</a:t>
                      </a:r>
                      <a:endParaRPr lang="pl-PL" sz="1400" b="0" dirty="0"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V20 PRO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287097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Maks. moc lamp 25% / 50% / 75% / 100 %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4x60W / 4x120W / 4x180W / 4x240W</a:t>
                      </a:r>
                      <a:endParaRPr lang="pl-PL" sz="12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4786851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Maks. całkowita liczba lumenów 25% / 50% / 75% / 100 %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200" dirty="0">
                          <a:latin typeface="+mn-lt"/>
                        </a:rPr>
                        <a:t>41040/ 76184/ 107668/ 139200 Lm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039382"/>
                  </a:ext>
                </a:extLst>
              </a:tr>
              <a:tr h="596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Maks. powierzchnia oświetlona 25% / 50% / 75% / 100 %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1500/ 2200/ 2700/ 3100 m2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12506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Wymiary: [dł./szer./wys.]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Waga netto: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3390 x 1714 x 8200 mm</a:t>
                      </a:r>
                    </a:p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1146 kg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138050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Pojemność zbiornika: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100 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4578248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Zużycie paliwa: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0.6l/h</a:t>
                      </a:r>
                      <a:endParaRPr lang="pl-PL" sz="11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60737"/>
                  </a:ext>
                </a:extLst>
              </a:tr>
            </a:tbl>
          </a:graphicData>
        </a:graphic>
      </p:graphicFrame>
      <p:sp>
        <p:nvSpPr>
          <p:cNvPr id="6" name="Tytuł 1">
            <a:extLst>
              <a:ext uri="{FF2B5EF4-FFF2-40B4-BE49-F238E27FC236}">
                <a16:creationId xmlns:a16="http://schemas.microsoft.com/office/drawing/2014/main" id="{CC99A52F-7FB2-18F4-7E3E-CA431BB719AC}"/>
              </a:ext>
            </a:extLst>
          </p:cNvPr>
          <p:cNvSpPr txBox="1">
            <a:spLocks/>
          </p:cNvSpPr>
          <p:nvPr/>
        </p:nvSpPr>
        <p:spPr>
          <a:xfrm>
            <a:off x="66675" y="944936"/>
            <a:ext cx="5116511" cy="82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b="1" dirty="0" err="1">
                <a:latin typeface="+mn-lt"/>
              </a:rPr>
              <a:t>Generac</a:t>
            </a:r>
            <a:r>
              <a:rPr lang="pl-PL" b="1" dirty="0">
                <a:latin typeface="+mn-lt"/>
              </a:rPr>
              <a:t> V20 PRO</a:t>
            </a:r>
          </a:p>
        </p:txBody>
      </p:sp>
      <p:sp>
        <p:nvSpPr>
          <p:cNvPr id="7" name="pole tekstowe 6">
            <a:hlinkClick r:id="rId2" action="ppaction://hlinksldjump"/>
            <a:extLst>
              <a:ext uri="{FF2B5EF4-FFF2-40B4-BE49-F238E27FC236}">
                <a16:creationId xmlns:a16="http://schemas.microsoft.com/office/drawing/2014/main" id="{A13E00C2-5838-6A9D-CC99-41EF7971CB07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MASZTY</a:t>
            </a:r>
          </a:p>
        </p:txBody>
      </p:sp>
      <p:pic>
        <p:nvPicPr>
          <p:cNvPr id="10" name="Obraz 9" descr="Obraz zawierający na wolnym powietrzu, niebo, opona, koło&#10;&#10;Zawartość wygenerowana przez AI może być niepoprawna.">
            <a:extLst>
              <a:ext uri="{FF2B5EF4-FFF2-40B4-BE49-F238E27FC236}">
                <a16:creationId xmlns:a16="http://schemas.microsoft.com/office/drawing/2014/main" id="{ACB34A5E-4271-09D7-FE7B-AFE774CA0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9" b="14223"/>
          <a:stretch>
            <a:fillRect/>
          </a:stretch>
        </p:blipFill>
        <p:spPr>
          <a:xfrm>
            <a:off x="5954711" y="629744"/>
            <a:ext cx="5471160" cy="559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56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1AD32-190F-B459-E637-7E39A7310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6CC1B8C-3E4C-8D33-ECE5-77E8E69DC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numCol="1"/>
          <a:lstStyle/>
          <a:p>
            <a:endParaRPr lang="pl-PL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500BA930-DB5A-53C4-F0A1-634383F25E6A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092325"/>
          <a:ext cx="3920412" cy="345676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66119">
                  <a:extLst>
                    <a:ext uri="{9D8B030D-6E8A-4147-A177-3AD203B41FA5}">
                      <a16:colId xmlns:a16="http://schemas.microsoft.com/office/drawing/2014/main" val="2198383454"/>
                    </a:ext>
                  </a:extLst>
                </a:gridCol>
                <a:gridCol w="1954293">
                  <a:extLst>
                    <a:ext uri="{9D8B030D-6E8A-4147-A177-3AD203B41FA5}">
                      <a16:colId xmlns:a16="http://schemas.microsoft.com/office/drawing/2014/main" val="2060831098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r>
                        <a:rPr lang="pl-PL" sz="1400" dirty="0">
                          <a:latin typeface="+mn-lt"/>
                        </a:rPr>
                        <a:t>Marka: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Model: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dirty="0" err="1">
                          <a:latin typeface="+mn-lt"/>
                        </a:rPr>
                        <a:t>Generac</a:t>
                      </a:r>
                      <a:endParaRPr lang="pl-PL" sz="1400" b="0" dirty="0"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VT1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287097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Moc: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4x1000 W</a:t>
                      </a:r>
                      <a:endParaRPr lang="pl-PL" sz="12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4786851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Zasięg światła: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latin typeface="+mn-lt"/>
                        </a:rPr>
                        <a:t>do 4200 m²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12506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Wymiary: [dł./szer./wys.]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Waga netto: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3400 x 18500 x 9000 mm</a:t>
                      </a:r>
                    </a:p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1200 kg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138050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Pojemność zbiornika: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+mn-lt"/>
                        </a:rPr>
                        <a:t>100 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4578248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Zużycie paliwa: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0.6l/h</a:t>
                      </a:r>
                      <a:endParaRPr lang="pl-PL" sz="11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60737"/>
                  </a:ext>
                </a:extLst>
              </a:tr>
            </a:tbl>
          </a:graphicData>
        </a:graphic>
      </p:graphicFrame>
      <p:sp>
        <p:nvSpPr>
          <p:cNvPr id="6" name="Tytuł 1">
            <a:extLst>
              <a:ext uri="{FF2B5EF4-FFF2-40B4-BE49-F238E27FC236}">
                <a16:creationId xmlns:a16="http://schemas.microsoft.com/office/drawing/2014/main" id="{77EF09D2-E1B5-420F-E3D2-6957DF76738E}"/>
              </a:ext>
            </a:extLst>
          </p:cNvPr>
          <p:cNvSpPr txBox="1">
            <a:spLocks/>
          </p:cNvSpPr>
          <p:nvPr/>
        </p:nvSpPr>
        <p:spPr>
          <a:xfrm>
            <a:off x="66675" y="1081566"/>
            <a:ext cx="5116511" cy="82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b="1" dirty="0" err="1">
                <a:latin typeface="+mn-lt"/>
              </a:rPr>
              <a:t>Generac</a:t>
            </a:r>
            <a:r>
              <a:rPr lang="pl-PL" b="1" dirty="0">
                <a:latin typeface="+mn-lt"/>
              </a:rPr>
              <a:t> VT1</a:t>
            </a:r>
          </a:p>
        </p:txBody>
      </p:sp>
      <p:sp>
        <p:nvSpPr>
          <p:cNvPr id="7" name="pole tekstowe 6">
            <a:hlinkClick r:id="rId2" action="ppaction://hlinksldjump"/>
            <a:extLst>
              <a:ext uri="{FF2B5EF4-FFF2-40B4-BE49-F238E27FC236}">
                <a16:creationId xmlns:a16="http://schemas.microsoft.com/office/drawing/2014/main" id="{A88BDB1F-7B9A-BC50-7CF3-CC941ACDEF9E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MASZTY</a:t>
            </a:r>
          </a:p>
        </p:txBody>
      </p:sp>
      <p:pic>
        <p:nvPicPr>
          <p:cNvPr id="8" name="Obraz 7" descr="Obraz zawierający niebo, na wolnym powietrzu, maszyna, Część samochodowa&#10;&#10;Opis wygenerowany automatycznie">
            <a:extLst>
              <a:ext uri="{FF2B5EF4-FFF2-40B4-BE49-F238E27FC236}">
                <a16:creationId xmlns:a16="http://schemas.microsoft.com/office/drawing/2014/main" id="{19A36ADC-63FA-F5E7-192D-D8C122177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6" y="996950"/>
            <a:ext cx="6496050" cy="487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93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obrazu 6" descr="Obraz zawierający tekst, maszyna, silnik&#10;&#10;Opis wygenerowany automatycznie">
            <a:extLst>
              <a:ext uri="{FF2B5EF4-FFF2-40B4-BE49-F238E27FC236}">
                <a16:creationId xmlns:a16="http://schemas.microsoft.com/office/drawing/2014/main" id="{7C5D36D4-AA6B-4065-E514-8E65AF4E166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" b="2739"/>
          <a:stretch>
            <a:fillRect/>
          </a:stretch>
        </p:blipFill>
        <p:spPr>
          <a:xfrm>
            <a:off x="9379974" y="104366"/>
            <a:ext cx="2586224" cy="2042106"/>
          </a:xfrm>
        </p:spPr>
      </p:pic>
      <p:sp>
        <p:nvSpPr>
          <p:cNvPr id="5" name="pole tekstowe 4">
            <a:hlinkClick r:id="rId3" action="ppaction://hlinksldjump"/>
            <a:extLst>
              <a:ext uri="{FF2B5EF4-FFF2-40B4-BE49-F238E27FC236}">
                <a16:creationId xmlns:a16="http://schemas.microsoft.com/office/drawing/2014/main" id="{A3D8DD2D-C286-421B-63CD-24413A0E05FE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AGREGATY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9466EF33-AB88-C27B-3B89-A4D76CC9F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191108"/>
              </p:ext>
            </p:extLst>
          </p:nvPr>
        </p:nvGraphicFramePr>
        <p:xfrm>
          <a:off x="789040" y="1927949"/>
          <a:ext cx="10515600" cy="4698544"/>
        </p:xfrm>
        <a:graphic>
          <a:graphicData uri="http://schemas.openxmlformats.org/drawingml/2006/table">
            <a:tbl>
              <a:tblPr/>
              <a:tblGrid>
                <a:gridCol w="511516">
                  <a:extLst>
                    <a:ext uri="{9D8B030D-6E8A-4147-A177-3AD203B41FA5}">
                      <a16:colId xmlns:a16="http://schemas.microsoft.com/office/drawing/2014/main" val="3396327858"/>
                    </a:ext>
                  </a:extLst>
                </a:gridCol>
                <a:gridCol w="1662429">
                  <a:extLst>
                    <a:ext uri="{9D8B030D-6E8A-4147-A177-3AD203B41FA5}">
                      <a16:colId xmlns:a16="http://schemas.microsoft.com/office/drawing/2014/main" val="671274271"/>
                    </a:ext>
                  </a:extLst>
                </a:gridCol>
                <a:gridCol w="576628">
                  <a:extLst>
                    <a:ext uri="{9D8B030D-6E8A-4147-A177-3AD203B41FA5}">
                      <a16:colId xmlns:a16="http://schemas.microsoft.com/office/drawing/2014/main" val="2954440506"/>
                    </a:ext>
                  </a:extLst>
                </a:gridCol>
                <a:gridCol w="534937">
                  <a:extLst>
                    <a:ext uri="{9D8B030D-6E8A-4147-A177-3AD203B41FA5}">
                      <a16:colId xmlns:a16="http://schemas.microsoft.com/office/drawing/2014/main" val="150993901"/>
                    </a:ext>
                  </a:extLst>
                </a:gridCol>
                <a:gridCol w="609885">
                  <a:extLst>
                    <a:ext uri="{9D8B030D-6E8A-4147-A177-3AD203B41FA5}">
                      <a16:colId xmlns:a16="http://schemas.microsoft.com/office/drawing/2014/main" val="306326157"/>
                    </a:ext>
                  </a:extLst>
                </a:gridCol>
                <a:gridCol w="659069">
                  <a:extLst>
                    <a:ext uri="{9D8B030D-6E8A-4147-A177-3AD203B41FA5}">
                      <a16:colId xmlns:a16="http://schemas.microsoft.com/office/drawing/2014/main" val="1663190174"/>
                    </a:ext>
                  </a:extLst>
                </a:gridCol>
                <a:gridCol w="727927">
                  <a:extLst>
                    <a:ext uri="{9D8B030D-6E8A-4147-A177-3AD203B41FA5}">
                      <a16:colId xmlns:a16="http://schemas.microsoft.com/office/drawing/2014/main" val="1494328200"/>
                    </a:ext>
                  </a:extLst>
                </a:gridCol>
                <a:gridCol w="727927">
                  <a:extLst>
                    <a:ext uri="{9D8B030D-6E8A-4147-A177-3AD203B41FA5}">
                      <a16:colId xmlns:a16="http://schemas.microsoft.com/office/drawing/2014/main" val="1689186907"/>
                    </a:ext>
                  </a:extLst>
                </a:gridCol>
                <a:gridCol w="816459">
                  <a:extLst>
                    <a:ext uri="{9D8B030D-6E8A-4147-A177-3AD203B41FA5}">
                      <a16:colId xmlns:a16="http://schemas.microsoft.com/office/drawing/2014/main" val="3727690694"/>
                    </a:ext>
                  </a:extLst>
                </a:gridCol>
                <a:gridCol w="816459">
                  <a:extLst>
                    <a:ext uri="{9D8B030D-6E8A-4147-A177-3AD203B41FA5}">
                      <a16:colId xmlns:a16="http://schemas.microsoft.com/office/drawing/2014/main" val="3004961874"/>
                    </a:ext>
                  </a:extLst>
                </a:gridCol>
                <a:gridCol w="570538">
                  <a:extLst>
                    <a:ext uri="{9D8B030D-6E8A-4147-A177-3AD203B41FA5}">
                      <a16:colId xmlns:a16="http://schemas.microsoft.com/office/drawing/2014/main" val="870041394"/>
                    </a:ext>
                  </a:extLst>
                </a:gridCol>
                <a:gridCol w="570538">
                  <a:extLst>
                    <a:ext uri="{9D8B030D-6E8A-4147-A177-3AD203B41FA5}">
                      <a16:colId xmlns:a16="http://schemas.microsoft.com/office/drawing/2014/main" val="2340724692"/>
                    </a:ext>
                  </a:extLst>
                </a:gridCol>
                <a:gridCol w="570538">
                  <a:extLst>
                    <a:ext uri="{9D8B030D-6E8A-4147-A177-3AD203B41FA5}">
                      <a16:colId xmlns:a16="http://schemas.microsoft.com/office/drawing/2014/main" val="914449190"/>
                    </a:ext>
                  </a:extLst>
                </a:gridCol>
                <a:gridCol w="580375">
                  <a:extLst>
                    <a:ext uri="{9D8B030D-6E8A-4147-A177-3AD203B41FA5}">
                      <a16:colId xmlns:a16="http://schemas.microsoft.com/office/drawing/2014/main" val="2469837493"/>
                    </a:ext>
                  </a:extLst>
                </a:gridCol>
                <a:gridCol w="580375">
                  <a:extLst>
                    <a:ext uri="{9D8B030D-6E8A-4147-A177-3AD203B41FA5}">
                      <a16:colId xmlns:a16="http://schemas.microsoft.com/office/drawing/2014/main" val="4282877385"/>
                    </a:ext>
                  </a:extLst>
                </a:gridCol>
              </a:tblGrid>
              <a:tr h="540148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Marka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Natężenie (A)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moc czynna (kW)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moc pozorna (kVA)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Długość (mm)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Szerokość (mm)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Wysokość (mm)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Waga ( kg, bez paliwa)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zbiornik paliwa (L)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zużycie paliwa 50% l/h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zużycie paliwa 75% l/h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zużycie paliwa 100% l/h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olej (L)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płyn chłodniczy (L)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666324"/>
                  </a:ext>
                </a:extLst>
              </a:tr>
              <a:tr h="180049">
                <a:tc rowSpan="22">
                  <a:txBody>
                    <a:bodyPr/>
                    <a:lstStyle/>
                    <a:p>
                      <a:pPr algn="ctr" fontAlgn="ctr"/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SDMO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J33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562553"/>
                  </a:ext>
                </a:extLst>
              </a:tr>
              <a:tr h="180049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J44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1076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988437"/>
                  </a:ext>
                </a:extLst>
              </a:tr>
              <a:tr h="180049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J44 DW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36247"/>
                  </a:ext>
                </a:extLst>
              </a:tr>
              <a:tr h="180049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R44 C3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153523"/>
                  </a:ext>
                </a:extLst>
              </a:tr>
              <a:tr h="180049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R66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11,9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14,9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940307"/>
                  </a:ext>
                </a:extLst>
              </a:tr>
              <a:tr h="180049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R66 C3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11,9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14,9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118162"/>
                  </a:ext>
                </a:extLst>
              </a:tr>
              <a:tr h="180049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R110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884547"/>
                  </a:ext>
                </a:extLst>
              </a:tr>
              <a:tr h="180049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R110 C3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793227"/>
                  </a:ext>
                </a:extLst>
              </a:tr>
              <a:tr h="180049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R110 C5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3160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27,6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497308"/>
                  </a:ext>
                </a:extLst>
              </a:tr>
              <a:tr h="180049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R165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27,6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323073"/>
                  </a:ext>
                </a:extLst>
              </a:tr>
              <a:tr h="180049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R165 C3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27,6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663911"/>
                  </a:ext>
                </a:extLst>
              </a:tr>
              <a:tr h="180049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J165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3590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33,8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79974"/>
                  </a:ext>
                </a:extLst>
              </a:tr>
              <a:tr h="180049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J165 C3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3590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33,8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561492"/>
                  </a:ext>
                </a:extLst>
              </a:tr>
              <a:tr h="180049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J165 K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652888"/>
                  </a:ext>
                </a:extLst>
              </a:tr>
              <a:tr h="180049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R220 C3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2786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37,6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27,6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351896"/>
                  </a:ext>
                </a:extLst>
              </a:tr>
              <a:tr h="180049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R220 C5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35,6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505082"/>
                  </a:ext>
                </a:extLst>
              </a:tr>
              <a:tr h="180049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J220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3590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1790/898/334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35,2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84707"/>
                  </a:ext>
                </a:extLst>
              </a:tr>
              <a:tr h="180049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V350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37,4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675852"/>
                  </a:ext>
                </a:extLst>
              </a:tr>
              <a:tr h="180049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D440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5030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4125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43,9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89,3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80,5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864288"/>
                  </a:ext>
                </a:extLst>
              </a:tr>
              <a:tr h="180049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D440 DW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4915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43,9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89,3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80,5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717764"/>
                  </a:ext>
                </a:extLst>
              </a:tr>
              <a:tr h="180049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D550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5030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55,1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115,1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305264"/>
                  </a:ext>
                </a:extLst>
              </a:tr>
              <a:tr h="180049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R550 C3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6082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55,1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102,7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270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3531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Дизельный генератор INMESOL IVRN-115 (115 кВА), капот, генераторы INMESOL,  купить, цена, монтаж, проект">
            <a:extLst>
              <a:ext uri="{FF2B5EF4-FFF2-40B4-BE49-F238E27FC236}">
                <a16:creationId xmlns:a16="http://schemas.microsoft.com/office/drawing/2014/main" id="{3598CB99-8621-13A4-4FCC-01319E4D3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972" y="0"/>
            <a:ext cx="3610028" cy="263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>
            <a:hlinkClick r:id="rId3" action="ppaction://hlinksldjump"/>
            <a:extLst>
              <a:ext uri="{FF2B5EF4-FFF2-40B4-BE49-F238E27FC236}">
                <a16:creationId xmlns:a16="http://schemas.microsoft.com/office/drawing/2014/main" id="{A3D8DD2D-C286-421B-63CD-24413A0E05FE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AGREGATY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ECE50EB7-BE98-61BD-C515-4E54900C9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720477"/>
              </p:ext>
            </p:extLst>
          </p:nvPr>
        </p:nvGraphicFramePr>
        <p:xfrm>
          <a:off x="501445" y="3205316"/>
          <a:ext cx="11267769" cy="1661651"/>
        </p:xfrm>
        <a:graphic>
          <a:graphicData uri="http://schemas.openxmlformats.org/drawingml/2006/table">
            <a:tbl>
              <a:tblPr/>
              <a:tblGrid>
                <a:gridCol w="698090">
                  <a:extLst>
                    <a:ext uri="{9D8B030D-6E8A-4147-A177-3AD203B41FA5}">
                      <a16:colId xmlns:a16="http://schemas.microsoft.com/office/drawing/2014/main" val="2758483094"/>
                    </a:ext>
                  </a:extLst>
                </a:gridCol>
                <a:gridCol w="1631355">
                  <a:extLst>
                    <a:ext uri="{9D8B030D-6E8A-4147-A177-3AD203B41FA5}">
                      <a16:colId xmlns:a16="http://schemas.microsoft.com/office/drawing/2014/main" val="3494634830"/>
                    </a:ext>
                  </a:extLst>
                </a:gridCol>
                <a:gridCol w="649729">
                  <a:extLst>
                    <a:ext uri="{9D8B030D-6E8A-4147-A177-3AD203B41FA5}">
                      <a16:colId xmlns:a16="http://schemas.microsoft.com/office/drawing/2014/main" val="3047382456"/>
                    </a:ext>
                  </a:extLst>
                </a:gridCol>
                <a:gridCol w="541344">
                  <a:extLst>
                    <a:ext uri="{9D8B030D-6E8A-4147-A177-3AD203B41FA5}">
                      <a16:colId xmlns:a16="http://schemas.microsoft.com/office/drawing/2014/main" val="210933652"/>
                    </a:ext>
                  </a:extLst>
                </a:gridCol>
                <a:gridCol w="653509">
                  <a:extLst>
                    <a:ext uri="{9D8B030D-6E8A-4147-A177-3AD203B41FA5}">
                      <a16:colId xmlns:a16="http://schemas.microsoft.com/office/drawing/2014/main" val="3131425907"/>
                    </a:ext>
                  </a:extLst>
                </a:gridCol>
                <a:gridCol w="706212">
                  <a:extLst>
                    <a:ext uri="{9D8B030D-6E8A-4147-A177-3AD203B41FA5}">
                      <a16:colId xmlns:a16="http://schemas.microsoft.com/office/drawing/2014/main" val="2055285234"/>
                    </a:ext>
                  </a:extLst>
                </a:gridCol>
                <a:gridCol w="779994">
                  <a:extLst>
                    <a:ext uri="{9D8B030D-6E8A-4147-A177-3AD203B41FA5}">
                      <a16:colId xmlns:a16="http://schemas.microsoft.com/office/drawing/2014/main" val="2375812866"/>
                    </a:ext>
                  </a:extLst>
                </a:gridCol>
                <a:gridCol w="779994">
                  <a:extLst>
                    <a:ext uri="{9D8B030D-6E8A-4147-A177-3AD203B41FA5}">
                      <a16:colId xmlns:a16="http://schemas.microsoft.com/office/drawing/2014/main" val="2573844492"/>
                    </a:ext>
                  </a:extLst>
                </a:gridCol>
                <a:gridCol w="874860">
                  <a:extLst>
                    <a:ext uri="{9D8B030D-6E8A-4147-A177-3AD203B41FA5}">
                      <a16:colId xmlns:a16="http://schemas.microsoft.com/office/drawing/2014/main" val="866458588"/>
                    </a:ext>
                  </a:extLst>
                </a:gridCol>
                <a:gridCol w="874860">
                  <a:extLst>
                    <a:ext uri="{9D8B030D-6E8A-4147-A177-3AD203B41FA5}">
                      <a16:colId xmlns:a16="http://schemas.microsoft.com/office/drawing/2014/main" val="776524678"/>
                    </a:ext>
                  </a:extLst>
                </a:gridCol>
                <a:gridCol w="611348">
                  <a:extLst>
                    <a:ext uri="{9D8B030D-6E8A-4147-A177-3AD203B41FA5}">
                      <a16:colId xmlns:a16="http://schemas.microsoft.com/office/drawing/2014/main" val="3330740512"/>
                    </a:ext>
                  </a:extLst>
                </a:gridCol>
                <a:gridCol w="611348">
                  <a:extLst>
                    <a:ext uri="{9D8B030D-6E8A-4147-A177-3AD203B41FA5}">
                      <a16:colId xmlns:a16="http://schemas.microsoft.com/office/drawing/2014/main" val="524067111"/>
                    </a:ext>
                  </a:extLst>
                </a:gridCol>
                <a:gridCol w="611348">
                  <a:extLst>
                    <a:ext uri="{9D8B030D-6E8A-4147-A177-3AD203B41FA5}">
                      <a16:colId xmlns:a16="http://schemas.microsoft.com/office/drawing/2014/main" val="1796814121"/>
                    </a:ext>
                  </a:extLst>
                </a:gridCol>
                <a:gridCol w="621889">
                  <a:extLst>
                    <a:ext uri="{9D8B030D-6E8A-4147-A177-3AD203B41FA5}">
                      <a16:colId xmlns:a16="http://schemas.microsoft.com/office/drawing/2014/main" val="2870993907"/>
                    </a:ext>
                  </a:extLst>
                </a:gridCol>
                <a:gridCol w="621889">
                  <a:extLst>
                    <a:ext uri="{9D8B030D-6E8A-4147-A177-3AD203B41FA5}">
                      <a16:colId xmlns:a16="http://schemas.microsoft.com/office/drawing/2014/main" val="2273805168"/>
                    </a:ext>
                  </a:extLst>
                </a:gridCol>
              </a:tblGrid>
              <a:tr h="744879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Marka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Natężenie (A)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moc czynna (kW)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moc pozorna (kVA)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Długość (mm)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Szerokość (mm)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Wysokość (mm)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Waga ( kg, bez paliwa)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Pojemność baku (L)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zużycie paliwa 50% l/h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zużycie paliwa 75% l/h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zużycie paliwa 100 l/h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olej (L)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płyn chłodniczy (L)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75413"/>
                  </a:ext>
                </a:extLst>
              </a:tr>
              <a:tr h="22919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INMESOL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IVRN-115</a:t>
                      </a:r>
                    </a:p>
                  </a:txBody>
                  <a:tcPr marL="6138" marR="6138" marT="61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6138" marR="6138" marT="61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138" marR="6138" marT="61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138" marR="6138" marT="61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670015"/>
                  </a:ext>
                </a:extLst>
              </a:tr>
              <a:tr h="229193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IVRN-165</a:t>
                      </a:r>
                    </a:p>
                  </a:txBody>
                  <a:tcPr marL="6138" marR="6138" marT="61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</a:t>
                      </a:r>
                    </a:p>
                  </a:txBody>
                  <a:tcPr marL="6138" marR="6138" marT="61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6138" marR="6138" marT="61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6138" marR="6138" marT="61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3640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9302111"/>
                  </a:ext>
                </a:extLst>
              </a:tr>
              <a:tr h="229193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IVR-220</a:t>
                      </a:r>
                    </a:p>
                  </a:txBody>
                  <a:tcPr marL="6138" marR="6138" marT="61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318</a:t>
                      </a:r>
                    </a:p>
                  </a:txBody>
                  <a:tcPr marL="6138" marR="6138" marT="61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6138" marR="6138" marT="61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138" marR="6138" marT="61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3640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3260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1262"/>
                  </a:ext>
                </a:extLst>
              </a:tr>
              <a:tr h="229193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IVRN-440</a:t>
                      </a:r>
                    </a:p>
                  </a:txBody>
                  <a:tcPr marL="6138" marR="6138" marT="61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</a:t>
                      </a:r>
                    </a:p>
                  </a:txBody>
                  <a:tcPr marL="6138" marR="6138" marT="61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6138" marR="6138" marT="61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6138" marR="6138" marT="61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4930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4930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48,2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66,7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544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894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hlinkClick r:id="rId2" action="ppaction://hlinksldjump"/>
            <a:extLst>
              <a:ext uri="{FF2B5EF4-FFF2-40B4-BE49-F238E27FC236}">
                <a16:creationId xmlns:a16="http://schemas.microsoft.com/office/drawing/2014/main" id="{A3D8DD2D-C286-421B-63CD-24413A0E05FE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AGREGATY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448953AD-A9A0-ACE1-60CD-A2526C77D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148605"/>
              </p:ext>
            </p:extLst>
          </p:nvPr>
        </p:nvGraphicFramePr>
        <p:xfrm>
          <a:off x="720000" y="1128811"/>
          <a:ext cx="10577265" cy="1725504"/>
        </p:xfrm>
        <a:graphic>
          <a:graphicData uri="http://schemas.openxmlformats.org/drawingml/2006/table">
            <a:tbl>
              <a:tblPr/>
              <a:tblGrid>
                <a:gridCol w="666348">
                  <a:extLst>
                    <a:ext uri="{9D8B030D-6E8A-4147-A177-3AD203B41FA5}">
                      <a16:colId xmlns:a16="http://schemas.microsoft.com/office/drawing/2014/main" val="3443245555"/>
                    </a:ext>
                  </a:extLst>
                </a:gridCol>
                <a:gridCol w="1507597">
                  <a:extLst>
                    <a:ext uri="{9D8B030D-6E8A-4147-A177-3AD203B41FA5}">
                      <a16:colId xmlns:a16="http://schemas.microsoft.com/office/drawing/2014/main" val="3175394195"/>
                    </a:ext>
                  </a:extLst>
                </a:gridCol>
                <a:gridCol w="616171">
                  <a:extLst>
                    <a:ext uri="{9D8B030D-6E8A-4147-A177-3AD203B41FA5}">
                      <a16:colId xmlns:a16="http://schemas.microsoft.com/office/drawing/2014/main" val="224855669"/>
                    </a:ext>
                  </a:extLst>
                </a:gridCol>
                <a:gridCol w="495394">
                  <a:extLst>
                    <a:ext uri="{9D8B030D-6E8A-4147-A177-3AD203B41FA5}">
                      <a16:colId xmlns:a16="http://schemas.microsoft.com/office/drawing/2014/main" val="1114397008"/>
                    </a:ext>
                  </a:extLst>
                </a:gridCol>
                <a:gridCol w="609885">
                  <a:extLst>
                    <a:ext uri="{9D8B030D-6E8A-4147-A177-3AD203B41FA5}">
                      <a16:colId xmlns:a16="http://schemas.microsoft.com/office/drawing/2014/main" val="1176451298"/>
                    </a:ext>
                  </a:extLst>
                </a:gridCol>
                <a:gridCol w="659069">
                  <a:extLst>
                    <a:ext uri="{9D8B030D-6E8A-4147-A177-3AD203B41FA5}">
                      <a16:colId xmlns:a16="http://schemas.microsoft.com/office/drawing/2014/main" val="3429942992"/>
                    </a:ext>
                  </a:extLst>
                </a:gridCol>
                <a:gridCol w="727927">
                  <a:extLst>
                    <a:ext uri="{9D8B030D-6E8A-4147-A177-3AD203B41FA5}">
                      <a16:colId xmlns:a16="http://schemas.microsoft.com/office/drawing/2014/main" val="1053743134"/>
                    </a:ext>
                  </a:extLst>
                </a:gridCol>
                <a:gridCol w="727927">
                  <a:extLst>
                    <a:ext uri="{9D8B030D-6E8A-4147-A177-3AD203B41FA5}">
                      <a16:colId xmlns:a16="http://schemas.microsoft.com/office/drawing/2014/main" val="547748335"/>
                    </a:ext>
                  </a:extLst>
                </a:gridCol>
                <a:gridCol w="816459">
                  <a:extLst>
                    <a:ext uri="{9D8B030D-6E8A-4147-A177-3AD203B41FA5}">
                      <a16:colId xmlns:a16="http://schemas.microsoft.com/office/drawing/2014/main" val="323510799"/>
                    </a:ext>
                  </a:extLst>
                </a:gridCol>
                <a:gridCol w="816459">
                  <a:extLst>
                    <a:ext uri="{9D8B030D-6E8A-4147-A177-3AD203B41FA5}">
                      <a16:colId xmlns:a16="http://schemas.microsoft.com/office/drawing/2014/main" val="203039905"/>
                    </a:ext>
                  </a:extLst>
                </a:gridCol>
                <a:gridCol w="570538">
                  <a:extLst>
                    <a:ext uri="{9D8B030D-6E8A-4147-A177-3AD203B41FA5}">
                      <a16:colId xmlns:a16="http://schemas.microsoft.com/office/drawing/2014/main" val="1367511323"/>
                    </a:ext>
                  </a:extLst>
                </a:gridCol>
                <a:gridCol w="570538">
                  <a:extLst>
                    <a:ext uri="{9D8B030D-6E8A-4147-A177-3AD203B41FA5}">
                      <a16:colId xmlns:a16="http://schemas.microsoft.com/office/drawing/2014/main" val="3702486574"/>
                    </a:ext>
                  </a:extLst>
                </a:gridCol>
                <a:gridCol w="570538">
                  <a:extLst>
                    <a:ext uri="{9D8B030D-6E8A-4147-A177-3AD203B41FA5}">
                      <a16:colId xmlns:a16="http://schemas.microsoft.com/office/drawing/2014/main" val="357409473"/>
                    </a:ext>
                  </a:extLst>
                </a:gridCol>
                <a:gridCol w="580375">
                  <a:extLst>
                    <a:ext uri="{9D8B030D-6E8A-4147-A177-3AD203B41FA5}">
                      <a16:colId xmlns:a16="http://schemas.microsoft.com/office/drawing/2014/main" val="3233198956"/>
                    </a:ext>
                  </a:extLst>
                </a:gridCol>
                <a:gridCol w="642040">
                  <a:extLst>
                    <a:ext uri="{9D8B030D-6E8A-4147-A177-3AD203B41FA5}">
                      <a16:colId xmlns:a16="http://schemas.microsoft.com/office/drawing/2014/main" val="4263812223"/>
                    </a:ext>
                  </a:extLst>
                </a:gridCol>
              </a:tblGrid>
              <a:tr h="478726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Marka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Natężenie (A)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moc czynna (kW)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moc pozorna (kVA)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Długość (mm)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Szerokość (mm)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Szerokość (mm)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Waga ( kg, bez paliwa)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Pojemność baku (L)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zużycie paliwa 50% l/h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zużycie paliwa 75% l/h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zużycie paliwa 100% l/h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olej (L)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płyn chłodniczy (L)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612595"/>
                  </a:ext>
                </a:extLst>
              </a:tr>
              <a:tr h="15957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GRUPEL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G0065 IVGR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866024"/>
                  </a:ext>
                </a:extLst>
              </a:tr>
              <a:tr h="159575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G0190 IVGR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048587"/>
                  </a:ext>
                </a:extLst>
              </a:tr>
              <a:tr h="159575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G0220 IVGR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78683"/>
                  </a:ext>
                </a:extLst>
              </a:tr>
              <a:tr h="159575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G0220 IVLS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282495"/>
                  </a:ext>
                </a:extLst>
              </a:tr>
              <a:tr h="159575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G0275 PKL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3066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52,4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64,3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113267"/>
                  </a:ext>
                </a:extLst>
              </a:tr>
              <a:tr h="159575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G0340 PKL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567010"/>
                  </a:ext>
                </a:extLst>
              </a:tr>
              <a:tr h="159575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G0347 IVLS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3180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807997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077F9C72-360C-3035-B97B-853D51507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80198"/>
              </p:ext>
            </p:extLst>
          </p:nvPr>
        </p:nvGraphicFramePr>
        <p:xfrm>
          <a:off x="720000" y="3064696"/>
          <a:ext cx="10567432" cy="1899282"/>
        </p:xfrm>
        <a:graphic>
          <a:graphicData uri="http://schemas.openxmlformats.org/drawingml/2006/table">
            <a:tbl>
              <a:tblPr/>
              <a:tblGrid>
                <a:gridCol w="686013">
                  <a:extLst>
                    <a:ext uri="{9D8B030D-6E8A-4147-A177-3AD203B41FA5}">
                      <a16:colId xmlns:a16="http://schemas.microsoft.com/office/drawing/2014/main" val="3763419571"/>
                    </a:ext>
                  </a:extLst>
                </a:gridCol>
                <a:gridCol w="1487932">
                  <a:extLst>
                    <a:ext uri="{9D8B030D-6E8A-4147-A177-3AD203B41FA5}">
                      <a16:colId xmlns:a16="http://schemas.microsoft.com/office/drawing/2014/main" val="193611695"/>
                    </a:ext>
                  </a:extLst>
                </a:gridCol>
                <a:gridCol w="606339">
                  <a:extLst>
                    <a:ext uri="{9D8B030D-6E8A-4147-A177-3AD203B41FA5}">
                      <a16:colId xmlns:a16="http://schemas.microsoft.com/office/drawing/2014/main" val="1874168926"/>
                    </a:ext>
                  </a:extLst>
                </a:gridCol>
                <a:gridCol w="505226">
                  <a:extLst>
                    <a:ext uri="{9D8B030D-6E8A-4147-A177-3AD203B41FA5}">
                      <a16:colId xmlns:a16="http://schemas.microsoft.com/office/drawing/2014/main" val="822983450"/>
                    </a:ext>
                  </a:extLst>
                </a:gridCol>
                <a:gridCol w="609885">
                  <a:extLst>
                    <a:ext uri="{9D8B030D-6E8A-4147-A177-3AD203B41FA5}">
                      <a16:colId xmlns:a16="http://schemas.microsoft.com/office/drawing/2014/main" val="4261056527"/>
                    </a:ext>
                  </a:extLst>
                </a:gridCol>
                <a:gridCol w="659069">
                  <a:extLst>
                    <a:ext uri="{9D8B030D-6E8A-4147-A177-3AD203B41FA5}">
                      <a16:colId xmlns:a16="http://schemas.microsoft.com/office/drawing/2014/main" val="2630184375"/>
                    </a:ext>
                  </a:extLst>
                </a:gridCol>
                <a:gridCol w="727927">
                  <a:extLst>
                    <a:ext uri="{9D8B030D-6E8A-4147-A177-3AD203B41FA5}">
                      <a16:colId xmlns:a16="http://schemas.microsoft.com/office/drawing/2014/main" val="1049356039"/>
                    </a:ext>
                  </a:extLst>
                </a:gridCol>
                <a:gridCol w="727927">
                  <a:extLst>
                    <a:ext uri="{9D8B030D-6E8A-4147-A177-3AD203B41FA5}">
                      <a16:colId xmlns:a16="http://schemas.microsoft.com/office/drawing/2014/main" val="1443817929"/>
                    </a:ext>
                  </a:extLst>
                </a:gridCol>
                <a:gridCol w="816459">
                  <a:extLst>
                    <a:ext uri="{9D8B030D-6E8A-4147-A177-3AD203B41FA5}">
                      <a16:colId xmlns:a16="http://schemas.microsoft.com/office/drawing/2014/main" val="2049218016"/>
                    </a:ext>
                  </a:extLst>
                </a:gridCol>
                <a:gridCol w="816459">
                  <a:extLst>
                    <a:ext uri="{9D8B030D-6E8A-4147-A177-3AD203B41FA5}">
                      <a16:colId xmlns:a16="http://schemas.microsoft.com/office/drawing/2014/main" val="3672332014"/>
                    </a:ext>
                  </a:extLst>
                </a:gridCol>
                <a:gridCol w="570538">
                  <a:extLst>
                    <a:ext uri="{9D8B030D-6E8A-4147-A177-3AD203B41FA5}">
                      <a16:colId xmlns:a16="http://schemas.microsoft.com/office/drawing/2014/main" val="1051219510"/>
                    </a:ext>
                  </a:extLst>
                </a:gridCol>
                <a:gridCol w="570538">
                  <a:extLst>
                    <a:ext uri="{9D8B030D-6E8A-4147-A177-3AD203B41FA5}">
                      <a16:colId xmlns:a16="http://schemas.microsoft.com/office/drawing/2014/main" val="3695401663"/>
                    </a:ext>
                  </a:extLst>
                </a:gridCol>
                <a:gridCol w="570538">
                  <a:extLst>
                    <a:ext uri="{9D8B030D-6E8A-4147-A177-3AD203B41FA5}">
                      <a16:colId xmlns:a16="http://schemas.microsoft.com/office/drawing/2014/main" val="3073412773"/>
                    </a:ext>
                  </a:extLst>
                </a:gridCol>
                <a:gridCol w="580375">
                  <a:extLst>
                    <a:ext uri="{9D8B030D-6E8A-4147-A177-3AD203B41FA5}">
                      <a16:colId xmlns:a16="http://schemas.microsoft.com/office/drawing/2014/main" val="266239512"/>
                    </a:ext>
                  </a:extLst>
                </a:gridCol>
                <a:gridCol w="632207">
                  <a:extLst>
                    <a:ext uri="{9D8B030D-6E8A-4147-A177-3AD203B41FA5}">
                      <a16:colId xmlns:a16="http://schemas.microsoft.com/office/drawing/2014/main" val="962237522"/>
                    </a:ext>
                  </a:extLst>
                </a:gridCol>
              </a:tblGrid>
              <a:tr h="478726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Marka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Natężenie (A)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moc czynna (kW)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moc pozorna (kVA)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Długość (mm)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Szerokość (mm)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Szerokość (mm)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Waga ( kg, bez paliwa)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Pojemność baku (L)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zużycie paliwa 50% l/h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zużycie paliwa 75% l/h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zużycie paliwa 100% l/h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olej (L)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płyn chłodniczy (L)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710500"/>
                  </a:ext>
                </a:extLst>
              </a:tr>
              <a:tr h="17185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HIMONISA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HBW 155 T5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22,94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29912"/>
                  </a:ext>
                </a:extLst>
              </a:tr>
              <a:tr h="171850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HFW 160 T5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19190"/>
                  </a:ext>
                </a:extLst>
              </a:tr>
              <a:tr h="171850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HFW 160 T5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076308"/>
                  </a:ext>
                </a:extLst>
              </a:tr>
              <a:tr h="171850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HFW 185 T5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25,6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35,7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704819"/>
                  </a:ext>
                </a:extLst>
              </a:tr>
              <a:tr h="171850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HBW 270 T5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3726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39,42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56,9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905328"/>
                  </a:ext>
                </a:extLst>
              </a:tr>
              <a:tr h="171850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HDW 300 T5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4942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4898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43,86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97464"/>
                  </a:ext>
                </a:extLst>
              </a:tr>
              <a:tr h="171850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HFW 305 T5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4135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36,4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53,7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62,8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882964"/>
                  </a:ext>
                </a:extLst>
              </a:tr>
              <a:tr h="171850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HFW 500 SP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5307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597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51,5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70,63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100,6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38,1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982077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DBB6AA28-AC57-B8F3-71C7-E4D4B0FEB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975535"/>
              </p:ext>
            </p:extLst>
          </p:nvPr>
        </p:nvGraphicFramePr>
        <p:xfrm>
          <a:off x="719997" y="5189532"/>
          <a:ext cx="10557603" cy="652356"/>
        </p:xfrm>
        <a:graphic>
          <a:graphicData uri="http://schemas.openxmlformats.org/drawingml/2006/table">
            <a:tbl>
              <a:tblPr/>
              <a:tblGrid>
                <a:gridCol w="686016">
                  <a:extLst>
                    <a:ext uri="{9D8B030D-6E8A-4147-A177-3AD203B41FA5}">
                      <a16:colId xmlns:a16="http://schemas.microsoft.com/office/drawing/2014/main" val="690511483"/>
                    </a:ext>
                  </a:extLst>
                </a:gridCol>
                <a:gridCol w="1494503">
                  <a:extLst>
                    <a:ext uri="{9D8B030D-6E8A-4147-A177-3AD203B41FA5}">
                      <a16:colId xmlns:a16="http://schemas.microsoft.com/office/drawing/2014/main" val="2526830340"/>
                    </a:ext>
                  </a:extLst>
                </a:gridCol>
                <a:gridCol w="599768">
                  <a:extLst>
                    <a:ext uri="{9D8B030D-6E8A-4147-A177-3AD203B41FA5}">
                      <a16:colId xmlns:a16="http://schemas.microsoft.com/office/drawing/2014/main" val="1304996777"/>
                    </a:ext>
                  </a:extLst>
                </a:gridCol>
                <a:gridCol w="521110">
                  <a:extLst>
                    <a:ext uri="{9D8B030D-6E8A-4147-A177-3AD203B41FA5}">
                      <a16:colId xmlns:a16="http://schemas.microsoft.com/office/drawing/2014/main" val="3076763137"/>
                    </a:ext>
                  </a:extLst>
                </a:gridCol>
                <a:gridCol w="580103">
                  <a:extLst>
                    <a:ext uri="{9D8B030D-6E8A-4147-A177-3AD203B41FA5}">
                      <a16:colId xmlns:a16="http://schemas.microsoft.com/office/drawing/2014/main" val="586698584"/>
                    </a:ext>
                  </a:extLst>
                </a:gridCol>
                <a:gridCol w="678426">
                  <a:extLst>
                    <a:ext uri="{9D8B030D-6E8A-4147-A177-3AD203B41FA5}">
                      <a16:colId xmlns:a16="http://schemas.microsoft.com/office/drawing/2014/main" val="3701617523"/>
                    </a:ext>
                  </a:extLst>
                </a:gridCol>
                <a:gridCol w="717754">
                  <a:extLst>
                    <a:ext uri="{9D8B030D-6E8A-4147-A177-3AD203B41FA5}">
                      <a16:colId xmlns:a16="http://schemas.microsoft.com/office/drawing/2014/main" val="2693934128"/>
                    </a:ext>
                  </a:extLst>
                </a:gridCol>
                <a:gridCol w="727588">
                  <a:extLst>
                    <a:ext uri="{9D8B030D-6E8A-4147-A177-3AD203B41FA5}">
                      <a16:colId xmlns:a16="http://schemas.microsoft.com/office/drawing/2014/main" val="1185350326"/>
                    </a:ext>
                  </a:extLst>
                </a:gridCol>
                <a:gridCol w="806245">
                  <a:extLst>
                    <a:ext uri="{9D8B030D-6E8A-4147-A177-3AD203B41FA5}">
                      <a16:colId xmlns:a16="http://schemas.microsoft.com/office/drawing/2014/main" val="3154201620"/>
                    </a:ext>
                  </a:extLst>
                </a:gridCol>
                <a:gridCol w="829688">
                  <a:extLst>
                    <a:ext uri="{9D8B030D-6E8A-4147-A177-3AD203B41FA5}">
                      <a16:colId xmlns:a16="http://schemas.microsoft.com/office/drawing/2014/main" val="3981710037"/>
                    </a:ext>
                  </a:extLst>
                </a:gridCol>
                <a:gridCol w="593293">
                  <a:extLst>
                    <a:ext uri="{9D8B030D-6E8A-4147-A177-3AD203B41FA5}">
                      <a16:colId xmlns:a16="http://schemas.microsoft.com/office/drawing/2014/main" val="830997626"/>
                    </a:ext>
                  </a:extLst>
                </a:gridCol>
                <a:gridCol w="593293">
                  <a:extLst>
                    <a:ext uri="{9D8B030D-6E8A-4147-A177-3AD203B41FA5}">
                      <a16:colId xmlns:a16="http://schemas.microsoft.com/office/drawing/2014/main" val="3158405548"/>
                    </a:ext>
                  </a:extLst>
                </a:gridCol>
                <a:gridCol w="593293">
                  <a:extLst>
                    <a:ext uri="{9D8B030D-6E8A-4147-A177-3AD203B41FA5}">
                      <a16:colId xmlns:a16="http://schemas.microsoft.com/office/drawing/2014/main" val="3588079651"/>
                    </a:ext>
                  </a:extLst>
                </a:gridCol>
                <a:gridCol w="491001">
                  <a:extLst>
                    <a:ext uri="{9D8B030D-6E8A-4147-A177-3AD203B41FA5}">
                      <a16:colId xmlns:a16="http://schemas.microsoft.com/office/drawing/2014/main" val="3013436471"/>
                    </a:ext>
                  </a:extLst>
                </a:gridCol>
                <a:gridCol w="645522">
                  <a:extLst>
                    <a:ext uri="{9D8B030D-6E8A-4147-A177-3AD203B41FA5}">
                      <a16:colId xmlns:a16="http://schemas.microsoft.com/office/drawing/2014/main" val="2455064470"/>
                    </a:ext>
                  </a:extLst>
                </a:gridCol>
              </a:tblGrid>
              <a:tr h="478726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Marka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Natężenie (A)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moc czynna (kW)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moc pozorna (kVA)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Długość (mm)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Szerokość (mm)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Wysokość (mm)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Waga ( kg, bez paliwa)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Pojemność baku (L)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zużycie paliwa 50% l/h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zużycie paliwa 75% l/h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zużycie paliwa 100% l/h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olej (L)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płyn chłodniczy (L)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557826"/>
                  </a:ext>
                </a:extLst>
              </a:tr>
              <a:tr h="14730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KJ POWER</a:t>
                      </a:r>
                    </a:p>
                  </a:txBody>
                  <a:tcPr marL="6138" marR="6138" marT="61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KJS 550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4800</a:t>
                      </a:r>
                    </a:p>
                  </a:txBody>
                  <a:tcPr marL="6138" marR="6138" marT="61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1160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B/D</a:t>
                      </a:r>
                    </a:p>
                  </a:txBody>
                  <a:tcPr marL="6138" marR="6138" marT="613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2043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741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71FE50-9959-3CCE-24EE-165E434C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9583"/>
            <a:ext cx="3932237" cy="957817"/>
          </a:xfrm>
        </p:spPr>
        <p:txBody>
          <a:bodyPr anchor="ctr">
            <a:noAutofit/>
          </a:bodyPr>
          <a:lstStyle/>
          <a:p>
            <a:pPr algn="ctr"/>
            <a:r>
              <a:rPr lang="pl-PL" b="1" dirty="0"/>
              <a:t>SATEL – pełny zintegrowany do namiotów</a:t>
            </a:r>
          </a:p>
        </p:txBody>
      </p:sp>
      <p:sp>
        <p:nvSpPr>
          <p:cNvPr id="5" name="pole tekstowe 4">
            <a:hlinkClick r:id="rId2" action="ppaction://hlinksldjump"/>
            <a:extLst>
              <a:ext uri="{FF2B5EF4-FFF2-40B4-BE49-F238E27FC236}">
                <a16:creationId xmlns:a16="http://schemas.microsoft.com/office/drawing/2014/main" id="{A3D8DD2D-C286-421B-63CD-24413A0E05FE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SYSTEM ALARMOWY</a:t>
            </a:r>
          </a:p>
        </p:txBody>
      </p:sp>
      <p:pic>
        <p:nvPicPr>
          <p:cNvPr id="10" name="Symbol zastępczy obrazu 9" descr="Obraz zawierający tekst, książka, w pomieszczeniu, pudełko">
            <a:extLst>
              <a:ext uri="{FF2B5EF4-FFF2-40B4-BE49-F238E27FC236}">
                <a16:creationId xmlns:a16="http://schemas.microsoft.com/office/drawing/2014/main" id="{0DDC897D-CAD8-DE77-723E-29F1FFBB174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>
          <a:xfrm>
            <a:off x="740596" y="2422788"/>
            <a:ext cx="3911641" cy="3088667"/>
          </a:xfrm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E1AF9FE-8400-E0C3-C4F8-AED4555F1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404632"/>
              </p:ext>
            </p:extLst>
          </p:nvPr>
        </p:nvGraphicFramePr>
        <p:xfrm>
          <a:off x="5106234" y="360000"/>
          <a:ext cx="6434541" cy="61517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34541">
                  <a:extLst>
                    <a:ext uri="{9D8B030D-6E8A-4147-A177-3AD203B41FA5}">
                      <a16:colId xmlns:a16="http://schemas.microsoft.com/office/drawing/2014/main" val="1644857956"/>
                    </a:ext>
                  </a:extLst>
                </a:gridCol>
              </a:tblGrid>
              <a:tr h="334531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u="none" strike="noStrike" dirty="0">
                          <a:effectLst/>
                        </a:rPr>
                        <a:t>SATEL INTEGRA 64 Płyta główna centrali alarmowej od 16 do 64 wejść i wyjść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68" marR="5168" marT="51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352052"/>
                  </a:ext>
                </a:extLst>
              </a:tr>
              <a:tr h="330800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u="none" strike="noStrike" dirty="0">
                          <a:effectLst/>
                        </a:rPr>
                        <a:t>SATEL OPU-3 P Obudowa uniwersalna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68" marR="5168" marT="51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518821"/>
                  </a:ext>
                </a:extLst>
              </a:tr>
              <a:tr h="39338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PULSAR AWT682 Transformator 60 VA 18V/20V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68" marR="5168" marT="51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823516"/>
                  </a:ext>
                </a:extLst>
              </a:tr>
              <a:tr h="406806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u="none" strike="noStrike" dirty="0">
                          <a:effectLst/>
                        </a:rPr>
                        <a:t>EP-17-12 EUROPOWER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68" marR="5168" marT="51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973319"/>
                  </a:ext>
                </a:extLst>
              </a:tr>
              <a:tr h="460429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u="none" strike="noStrike" dirty="0">
                          <a:effectLst/>
                        </a:rPr>
                        <a:t>SATEL SP-4003 R Sygnalizator akustyczno-optyczny zewnętrzny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68" marR="5168" marT="51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1060273"/>
                  </a:ext>
                </a:extLst>
              </a:tr>
              <a:tr h="384443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u="none" strike="noStrike">
                          <a:effectLst/>
                        </a:rPr>
                        <a:t>APPK konwencjonalny ROP resetowalny</a:t>
                      </a:r>
                      <a:endParaRPr lang="pl-PL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68" marR="5168" marT="51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819592"/>
                  </a:ext>
                </a:extLst>
              </a:tr>
              <a:tr h="384443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u="none" strike="noStrike" dirty="0">
                          <a:effectLst/>
                        </a:rPr>
                        <a:t>Sygnalizator akustyczno-optyczny SPW-220 R wewnętrzny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68" marR="5168" marT="51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133170"/>
                  </a:ext>
                </a:extLst>
              </a:tr>
              <a:tr h="357622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u="none" strike="noStrike" dirty="0">
                          <a:effectLst/>
                        </a:rPr>
                        <a:t>ACMD-200 Bezprzewodowa Czujka Tlenku Węgla CO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8" marR="5168" marT="51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931527"/>
                  </a:ext>
                </a:extLst>
              </a:tr>
              <a:tr h="357622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u="none" strike="noStrike" dirty="0">
                          <a:effectLst/>
                        </a:rPr>
                        <a:t>ASD-200 bezprzewodowa czujka ciepła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8" marR="5168" marT="51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47537"/>
                  </a:ext>
                </a:extLst>
              </a:tr>
              <a:tr h="394767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u="none" strike="noStrike" dirty="0">
                          <a:effectLst/>
                        </a:rPr>
                        <a:t>kontroler systemu bezprzewodowego ACU-200 / ABAX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8" marR="5168" marT="51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4446844"/>
                  </a:ext>
                </a:extLst>
              </a:tr>
              <a:tr h="406806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u="none" strike="noStrike" dirty="0">
                          <a:effectLst/>
                        </a:rPr>
                        <a:t>naklejki do systemów alarmowych 3cm x 3cm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8" marR="5168" marT="51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930845"/>
                  </a:ext>
                </a:extLst>
              </a:tr>
              <a:tr h="443890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u="none" strike="noStrike" dirty="0">
                          <a:effectLst/>
                        </a:rPr>
                        <a:t>tabliczka na system alarmowy fluorescencyjna 10cm x 10cm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8" marR="5168" marT="51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402503"/>
                  </a:ext>
                </a:extLst>
              </a:tr>
              <a:tr h="424204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u="none" strike="noStrike" dirty="0">
                          <a:effectLst/>
                        </a:rPr>
                        <a:t>przewód biały </a:t>
                      </a:r>
                      <a:r>
                        <a:rPr lang="pl-PL" sz="1400" u="none" strike="noStrike" dirty="0" err="1">
                          <a:effectLst/>
                        </a:rPr>
                        <a:t>BiT</a:t>
                      </a:r>
                      <a:r>
                        <a:rPr lang="pl-PL" sz="1400" u="none" strike="noStrike" dirty="0">
                          <a:effectLst/>
                        </a:rPr>
                        <a:t> </a:t>
                      </a:r>
                      <a:r>
                        <a:rPr lang="pl-PL" sz="1400" u="none" strike="noStrike" dirty="0" err="1">
                          <a:effectLst/>
                        </a:rPr>
                        <a:t>protect</a:t>
                      </a:r>
                      <a:r>
                        <a:rPr lang="pl-PL" sz="1400" u="none" strike="noStrike" dirty="0">
                          <a:effectLst/>
                        </a:rPr>
                        <a:t> 6x05mm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8" marR="5168" marT="51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075364"/>
                  </a:ext>
                </a:extLst>
              </a:tr>
              <a:tr h="634482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u="none" strike="noStrike" dirty="0" err="1">
                          <a:effectLst/>
                        </a:rPr>
                        <a:t>peszel</a:t>
                      </a:r>
                      <a:r>
                        <a:rPr lang="pl-PL" sz="1400" u="none" strike="noStrike" dirty="0">
                          <a:effectLst/>
                        </a:rPr>
                        <a:t> 16  (Rura karbowana 750N czarna z pilotem samogasnąca PV UV fi 16/11 ECTC151650T </a:t>
                      </a:r>
                    </a:p>
                    <a:p>
                      <a:pPr algn="ctr" fontAlgn="b"/>
                      <a:r>
                        <a:rPr lang="pl-PL" sz="1400" u="none" strike="noStrike" dirty="0">
                          <a:effectLst/>
                        </a:rPr>
                        <a:t>LUB</a:t>
                      </a:r>
                    </a:p>
                    <a:p>
                      <a:pPr algn="ctr" fontAlgn="b"/>
                      <a:r>
                        <a:rPr lang="pl-PL" sz="1400" u="none" strike="noStrike" dirty="0" err="1">
                          <a:effectLst/>
                        </a:rPr>
                        <a:t>peszel</a:t>
                      </a:r>
                      <a:r>
                        <a:rPr lang="pl-PL" sz="1400" u="none" strike="noStrike" dirty="0">
                          <a:effectLst/>
                        </a:rPr>
                        <a:t> 20 Rura karbowana 750N czarna z pilotem samogasnąca PV UV fi 20/15 ECTC152050T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68" marR="5168" marT="51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311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7721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71FE50-9959-3CCE-24EE-165E434C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9583"/>
            <a:ext cx="3932237" cy="957817"/>
          </a:xfrm>
        </p:spPr>
        <p:txBody>
          <a:bodyPr anchor="ctr">
            <a:noAutofit/>
          </a:bodyPr>
          <a:lstStyle/>
          <a:p>
            <a:pPr algn="ctr"/>
            <a:r>
              <a:rPr lang="pl-PL" b="1" dirty="0"/>
              <a:t>Czujnik czadu i dymu </a:t>
            </a:r>
            <a:r>
              <a:rPr lang="pl-PL" b="1" dirty="0" err="1"/>
              <a:t>FireAngel</a:t>
            </a:r>
            <a:r>
              <a:rPr lang="pl-PL" b="1" dirty="0"/>
              <a:t> SCB-10</a:t>
            </a:r>
          </a:p>
        </p:txBody>
      </p:sp>
      <p:sp>
        <p:nvSpPr>
          <p:cNvPr id="5" name="pole tekstowe 4">
            <a:hlinkClick r:id="rId2" action="ppaction://hlinksldjump"/>
            <a:extLst>
              <a:ext uri="{FF2B5EF4-FFF2-40B4-BE49-F238E27FC236}">
                <a16:creationId xmlns:a16="http://schemas.microsoft.com/office/drawing/2014/main" id="{A3D8DD2D-C286-421B-63CD-24413A0E05FE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SYSTEM ALARMOWY</a:t>
            </a:r>
          </a:p>
        </p:txBody>
      </p:sp>
      <p:pic>
        <p:nvPicPr>
          <p:cNvPr id="7" name="Symbol zastępczy obrazu 6" descr="Obraz zawierający krąg, design&#10;&#10;Opis wygenerowany automatycznie">
            <a:extLst>
              <a:ext uri="{FF2B5EF4-FFF2-40B4-BE49-F238E27FC236}">
                <a16:creationId xmlns:a16="http://schemas.microsoft.com/office/drawing/2014/main" id="{E53BD2E1-520C-B55D-8103-86CC8532E0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3" b="4203"/>
          <a:stretch>
            <a:fillRect/>
          </a:stretch>
        </p:blipFill>
        <p:spPr/>
      </p:pic>
      <p:sp>
        <p:nvSpPr>
          <p:cNvPr id="3" name="Tytuł 1">
            <a:extLst>
              <a:ext uri="{FF2B5EF4-FFF2-40B4-BE49-F238E27FC236}">
                <a16:creationId xmlns:a16="http://schemas.microsoft.com/office/drawing/2014/main" id="{C42DC142-F311-01B1-9438-5A660A2250B3}"/>
              </a:ext>
            </a:extLst>
          </p:cNvPr>
          <p:cNvSpPr txBox="1">
            <a:spLocks/>
          </p:cNvSpPr>
          <p:nvPr/>
        </p:nvSpPr>
        <p:spPr>
          <a:xfrm>
            <a:off x="720000" y="2741418"/>
            <a:ext cx="3932237" cy="957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b="1" dirty="0"/>
              <a:t>Czujnik czadu i dymu KIDDE 10SCO</a:t>
            </a:r>
          </a:p>
        </p:txBody>
      </p:sp>
    </p:spTree>
    <p:extLst>
      <p:ext uri="{BB962C8B-B14F-4D97-AF65-F5344CB8AC3E}">
        <p14:creationId xmlns:p14="http://schemas.microsoft.com/office/powerpoint/2010/main" val="4213696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71FE50-9959-3CCE-24EE-165E434C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9583"/>
            <a:ext cx="3932237" cy="957817"/>
          </a:xfrm>
        </p:spPr>
        <p:txBody>
          <a:bodyPr anchor="ctr">
            <a:normAutofit/>
          </a:bodyPr>
          <a:lstStyle/>
          <a:p>
            <a:pPr algn="ctr"/>
            <a:r>
              <a:rPr lang="pl-PL" b="1" dirty="0" err="1"/>
              <a:t>Guard</a:t>
            </a:r>
            <a:r>
              <a:rPr lang="pl-PL" b="1" dirty="0"/>
              <a:t> 150E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AC24176-CCEE-34A2-BFD8-F93207819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numCol="1"/>
          <a:lstStyle/>
          <a:p>
            <a:endParaRPr lang="pl-PL" dirty="0"/>
          </a:p>
        </p:txBody>
      </p:sp>
      <p:sp>
        <p:nvSpPr>
          <p:cNvPr id="5" name="pole tekstowe 4">
            <a:hlinkClick r:id="rId2" action="ppaction://hlinksldjump"/>
            <a:extLst>
              <a:ext uri="{FF2B5EF4-FFF2-40B4-BE49-F238E27FC236}">
                <a16:creationId xmlns:a16="http://schemas.microsoft.com/office/drawing/2014/main" id="{A3D8DD2D-C286-421B-63CD-24413A0E05FE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KURTYNY POWIETRZNE</a:t>
            </a:r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CB88FB75-FD95-7418-8000-A0A67324E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639912"/>
              </p:ext>
            </p:extLst>
          </p:nvPr>
        </p:nvGraphicFramePr>
        <p:xfrm>
          <a:off x="836612" y="2057399"/>
          <a:ext cx="3932238" cy="326600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66119">
                  <a:extLst>
                    <a:ext uri="{9D8B030D-6E8A-4147-A177-3AD203B41FA5}">
                      <a16:colId xmlns:a16="http://schemas.microsoft.com/office/drawing/2014/main" val="2439111192"/>
                    </a:ext>
                  </a:extLst>
                </a:gridCol>
                <a:gridCol w="1966119">
                  <a:extLst>
                    <a:ext uri="{9D8B030D-6E8A-4147-A177-3AD203B41FA5}">
                      <a16:colId xmlns:a16="http://schemas.microsoft.com/office/drawing/2014/main" val="1734501606"/>
                    </a:ext>
                  </a:extLst>
                </a:gridCol>
              </a:tblGrid>
              <a:tr h="538106">
                <a:tc>
                  <a:txBody>
                    <a:bodyPr/>
                    <a:lstStyle/>
                    <a:p>
                      <a:r>
                        <a:rPr lang="pl-PL" sz="1400" dirty="0"/>
                        <a:t>Marka: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b="0" dirty="0" err="1"/>
                        <a:t>Sonniger</a:t>
                      </a:r>
                      <a:endParaRPr lang="pl-PL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6627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/>
                        <a:t>Model: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dirty="0" err="1"/>
                        <a:t>Guard</a:t>
                      </a:r>
                      <a:r>
                        <a:rPr lang="pl-PL" sz="1400" dirty="0"/>
                        <a:t> 150E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717702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/>
                        <a:t>Moc: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6,5-11 kW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758827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/>
                        <a:t>Wymiary:</a:t>
                      </a:r>
                    </a:p>
                    <a:p>
                      <a:r>
                        <a:rPr lang="pl-PL" sz="1400" b="1" dirty="0"/>
                        <a:t>Waga: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1554 x 368 x 225 mm </a:t>
                      </a:r>
                    </a:p>
                    <a:p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21,5 kg </a:t>
                      </a:r>
                      <a:endParaRPr lang="pl-PL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0444663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/>
                        <a:t>Zaciąg: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4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27045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/>
                        <a:t>Wydatek mocy: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3600 m</a:t>
                      </a:r>
                      <a:r>
                        <a:rPr lang="pl-PL" sz="16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pl-PL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/h</a:t>
                      </a:r>
                      <a:endParaRPr lang="pl-PL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9987162"/>
                  </a:ext>
                </a:extLst>
              </a:tr>
            </a:tbl>
          </a:graphicData>
        </a:graphic>
      </p:graphicFrame>
      <p:pic>
        <p:nvPicPr>
          <p:cNvPr id="7" name="Symbol zastępczy obrazu 6" descr="Obraz zawierający tekst, budynek, okno, znak&#10;&#10;Opis wygenerowany automatycznie">
            <a:extLst>
              <a:ext uri="{FF2B5EF4-FFF2-40B4-BE49-F238E27FC236}">
                <a16:creationId xmlns:a16="http://schemas.microsoft.com/office/drawing/2014/main" id="{7B6174D3-4207-6C06-48A5-973FDA5A060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6748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71FE50-9959-3CCE-24EE-165E434C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720002"/>
            <a:ext cx="3932237" cy="1226976"/>
          </a:xfrm>
        </p:spPr>
        <p:txBody>
          <a:bodyPr anchor="ctr">
            <a:noAutofit/>
          </a:bodyPr>
          <a:lstStyle/>
          <a:p>
            <a:pPr lvl="0" algn="ctr"/>
            <a:r>
              <a:rPr lang="pl-PL" sz="2400" b="1" i="0" u="none" strike="noStrike" baseline="0" dirty="0">
                <a:solidFill>
                  <a:srgbClr val="000000"/>
                </a:solidFill>
              </a:rPr>
              <a:t>Pojedynczy wyciąg spalin z </a:t>
            </a:r>
            <a:r>
              <a:rPr lang="pl-PL" sz="2400" b="1" i="0" u="none" strike="noStrike" baseline="0" dirty="0" err="1">
                <a:solidFill>
                  <a:srgbClr val="000000"/>
                </a:solidFill>
              </a:rPr>
              <a:t>balanserem</a:t>
            </a:r>
            <a:br>
              <a:rPr lang="pl-PL" b="1" dirty="0"/>
            </a:br>
            <a:r>
              <a:rPr lang="pl-PL" sz="2400" b="1" dirty="0"/>
              <a:t>SG-4996-200B</a:t>
            </a:r>
            <a:endParaRPr lang="pl-PL" b="1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AC24176-CCEE-34A2-BFD8-F93207819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numCol="1"/>
          <a:lstStyle/>
          <a:p>
            <a:endParaRPr lang="pl-PL" dirty="0"/>
          </a:p>
        </p:txBody>
      </p:sp>
      <p:sp>
        <p:nvSpPr>
          <p:cNvPr id="5" name="pole tekstowe 4">
            <a:hlinkClick r:id="rId2" action="ppaction://hlinksldjump"/>
            <a:extLst>
              <a:ext uri="{FF2B5EF4-FFF2-40B4-BE49-F238E27FC236}">
                <a16:creationId xmlns:a16="http://schemas.microsoft.com/office/drawing/2014/main" id="{A3D8DD2D-C286-421B-63CD-24413A0E05FE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WYCIĄGI SPALIN</a:t>
            </a:r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CB88FB75-FD95-7418-8000-A0A67324E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656686"/>
              </p:ext>
            </p:extLst>
          </p:nvPr>
        </p:nvGraphicFramePr>
        <p:xfrm>
          <a:off x="612202" y="1880117"/>
          <a:ext cx="4345910" cy="451874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79791">
                  <a:extLst>
                    <a:ext uri="{9D8B030D-6E8A-4147-A177-3AD203B41FA5}">
                      <a16:colId xmlns:a16="http://schemas.microsoft.com/office/drawing/2014/main" val="2439111192"/>
                    </a:ext>
                  </a:extLst>
                </a:gridCol>
                <a:gridCol w="1966119">
                  <a:extLst>
                    <a:ext uri="{9D8B030D-6E8A-4147-A177-3AD203B41FA5}">
                      <a16:colId xmlns:a16="http://schemas.microsoft.com/office/drawing/2014/main" val="1734501606"/>
                    </a:ext>
                  </a:extLst>
                </a:gridCol>
              </a:tblGrid>
              <a:tr h="538106">
                <a:tc>
                  <a:txBody>
                    <a:bodyPr/>
                    <a:lstStyle/>
                    <a:p>
                      <a:r>
                        <a:rPr lang="pl-PL" sz="1400" dirty="0"/>
                        <a:t>Producent: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NORFI Polska sp. z o.o. </a:t>
                      </a:r>
                      <a:endParaRPr lang="pl-PL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6627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/>
                        <a:t>Model: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200" b="0" dirty="0"/>
                        <a:t>SG-4996-200B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717702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/>
                        <a:t>Moc: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Wentylator promieniowy 2,2 kW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758827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/>
                        <a:t>Przeznaczenie: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Urządzenie jest przeznaczone do transportu spalin silnikowych z układów wydechowych pojazdów zgodnie z dopuszczalną masą całkowitą pojazdu (</a:t>
                      </a:r>
                      <a:r>
                        <a:rPr lang="pl-PL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dmc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.) </a:t>
                      </a:r>
                      <a:endParaRPr lang="pl-PL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0444663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Średnica węża / ssawki:</a:t>
                      </a:r>
                      <a:endParaRPr lang="pl-PL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200 mm </a:t>
                      </a:r>
                      <a:endParaRPr lang="pl-PL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27045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dmc</a:t>
                      </a:r>
                      <a:r>
                        <a:rPr lang="pl-PL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pl-PL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 i pow. 3,5 t </a:t>
                      </a:r>
                      <a:endParaRPr lang="pl-PL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9987162"/>
                  </a:ext>
                </a:extLst>
              </a:tr>
            </a:tbl>
          </a:graphicData>
        </a:graphic>
      </p:graphicFrame>
      <p:pic>
        <p:nvPicPr>
          <p:cNvPr id="10" name="Symbol zastępczy obrazu 9" descr="Obraz zawierający ściana, narzędzie, podłoga, w pomieszczeniu&#10;&#10;Opis wygenerowany automatycznie">
            <a:extLst>
              <a:ext uri="{FF2B5EF4-FFF2-40B4-BE49-F238E27FC236}">
                <a16:creationId xmlns:a16="http://schemas.microsoft.com/office/drawing/2014/main" id="{2F03FDE2-2782-8FE3-FDF1-7BFF95EC13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1" r="11218" b="20471"/>
          <a:stretch/>
        </p:blipFill>
        <p:spPr>
          <a:xfrm>
            <a:off x="7105891" y="360000"/>
            <a:ext cx="3083138" cy="5932001"/>
          </a:xfrm>
        </p:spPr>
      </p:pic>
    </p:spTree>
    <p:extLst>
      <p:ext uri="{BB962C8B-B14F-4D97-AF65-F5344CB8AC3E}">
        <p14:creationId xmlns:p14="http://schemas.microsoft.com/office/powerpoint/2010/main" val="4281678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6908341E-293F-84D6-EA31-C3E583C45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dirty="0"/>
              <a:t>Ogólna </a:t>
            </a:r>
            <a:r>
              <a:rPr lang="pl-PL" dirty="0"/>
              <a:t>li</a:t>
            </a:r>
            <a:r>
              <a:rPr lang="pl-PL" sz="4400" dirty="0"/>
              <a:t>czba sprzętów SERWIS</a:t>
            </a:r>
            <a:br>
              <a:rPr lang="pl-PL" sz="4400" dirty="0"/>
            </a:br>
            <a:endParaRPr lang="pl-PL" dirty="0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FD3EDED0-A94F-9FC1-1FAF-189CE9F67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29121" y="230188"/>
            <a:ext cx="1728698" cy="62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0EBC78BB-C544-F760-2C08-1F9FA4A05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296954"/>
              </p:ext>
            </p:extLst>
          </p:nvPr>
        </p:nvGraphicFramePr>
        <p:xfrm>
          <a:off x="838200" y="1258833"/>
          <a:ext cx="10515598" cy="4995913"/>
        </p:xfrm>
        <a:graphic>
          <a:graphicData uri="http://schemas.openxmlformats.org/drawingml/2006/table">
            <a:tbl>
              <a:tblPr/>
              <a:tblGrid>
                <a:gridCol w="2686727">
                  <a:extLst>
                    <a:ext uri="{9D8B030D-6E8A-4147-A177-3AD203B41FA5}">
                      <a16:colId xmlns:a16="http://schemas.microsoft.com/office/drawing/2014/main" val="1931932444"/>
                    </a:ext>
                  </a:extLst>
                </a:gridCol>
                <a:gridCol w="782887">
                  <a:extLst>
                    <a:ext uri="{9D8B030D-6E8A-4147-A177-3AD203B41FA5}">
                      <a16:colId xmlns:a16="http://schemas.microsoft.com/office/drawing/2014/main" val="4054244317"/>
                    </a:ext>
                  </a:extLst>
                </a:gridCol>
                <a:gridCol w="2900241">
                  <a:extLst>
                    <a:ext uri="{9D8B030D-6E8A-4147-A177-3AD203B41FA5}">
                      <a16:colId xmlns:a16="http://schemas.microsoft.com/office/drawing/2014/main" val="1988234346"/>
                    </a:ext>
                  </a:extLst>
                </a:gridCol>
                <a:gridCol w="782887">
                  <a:extLst>
                    <a:ext uri="{9D8B030D-6E8A-4147-A177-3AD203B41FA5}">
                      <a16:colId xmlns:a16="http://schemas.microsoft.com/office/drawing/2014/main" val="1969838669"/>
                    </a:ext>
                  </a:extLst>
                </a:gridCol>
                <a:gridCol w="2579969">
                  <a:extLst>
                    <a:ext uri="{9D8B030D-6E8A-4147-A177-3AD203B41FA5}">
                      <a16:colId xmlns:a16="http://schemas.microsoft.com/office/drawing/2014/main" val="1267167916"/>
                    </a:ext>
                  </a:extLst>
                </a:gridCol>
                <a:gridCol w="782887">
                  <a:extLst>
                    <a:ext uri="{9D8B030D-6E8A-4147-A177-3AD203B41FA5}">
                      <a16:colId xmlns:a16="http://schemas.microsoft.com/office/drawing/2014/main" val="1496732331"/>
                    </a:ext>
                  </a:extLst>
                </a:gridCol>
              </a:tblGrid>
              <a:tr h="520807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KLIMATYZACJE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ILOŚĆ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NAGRZEWNICE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ILOŚĆ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MASZTY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ILOŚĆ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752994"/>
                  </a:ext>
                </a:extLst>
              </a:tr>
              <a:tr h="497234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Carrier 50FC-093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 szt.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Jumbo 235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 szt.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SDMO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szt.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774061"/>
                  </a:ext>
                </a:extLst>
              </a:tr>
              <a:tr h="497234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Lennox BAH 085 (leżący, kostka)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 szt.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Thermobile IMA 200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 szt.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Atlas Copco H5+ manual 50szt.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 szt.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700756"/>
                  </a:ext>
                </a:extLst>
              </a:tr>
              <a:tr h="497234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Lennox CAMH (stojący)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 szt.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 BV691S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 szt.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Atlas Copco H5+  automat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 szt.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9253360"/>
                  </a:ext>
                </a:extLst>
              </a:tr>
              <a:tr h="497234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Alarko Carrier 48UA075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szt.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Jumbo 185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szt.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Atlas Copco H6+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 szt.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309523"/>
                  </a:ext>
                </a:extLst>
              </a:tr>
              <a:tr h="497234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Dantherm AC M18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 szt.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Thermobile IMA 150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szt.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Generac V20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 szt.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478312"/>
                  </a:ext>
                </a:extLst>
              </a:tr>
              <a:tr h="497234">
                <a:tc>
                  <a:txBody>
                    <a:bodyPr/>
                    <a:lstStyle/>
                    <a:p>
                      <a:pPr algn="ctr" fontAlgn="ctr"/>
                      <a:endParaRPr lang="pl-P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Arcotherm EC55 / Master BV170E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szt.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Generac VT1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szt.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160408"/>
                  </a:ext>
                </a:extLst>
              </a:tr>
              <a:tr h="497234">
                <a:tc>
                  <a:txBody>
                    <a:bodyPr/>
                    <a:lstStyle/>
                    <a:p>
                      <a:pPr algn="ctr" fontAlgn="ctr"/>
                      <a:endParaRPr lang="pl-P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Arcotherm EC85 / Master BV290E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szt.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Generac</a:t>
                      </a:r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V20 PRO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szt.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3602608"/>
                  </a:ext>
                </a:extLst>
              </a:tr>
              <a:tr h="497234">
                <a:tc>
                  <a:txBody>
                    <a:bodyPr/>
                    <a:lstStyle/>
                    <a:p>
                      <a:pPr algn="ctr" fontAlgn="ctr"/>
                      <a:endParaRPr lang="pl-P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9066770"/>
                  </a:ext>
                </a:extLst>
              </a:tr>
              <a:tr h="497234">
                <a:tc>
                  <a:txBody>
                    <a:bodyPr/>
                    <a:lstStyle/>
                    <a:p>
                      <a:pPr algn="ctr" fontAlgn="ctr"/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elektryczna B22EPB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 szt.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512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2238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6908341E-293F-84D6-EA31-C3E583C45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dirty="0"/>
              <a:t>Ogólna </a:t>
            </a:r>
            <a:r>
              <a:rPr lang="pl-PL" dirty="0"/>
              <a:t>li</a:t>
            </a:r>
            <a:r>
              <a:rPr lang="pl-PL" sz="4400" dirty="0"/>
              <a:t>czba sprzętów SERWIS</a:t>
            </a:r>
            <a:br>
              <a:rPr lang="pl-PL" sz="4400" dirty="0"/>
            </a:br>
            <a:endParaRPr lang="pl-PL" dirty="0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FD3EDED0-A94F-9FC1-1FAF-189CE9F67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29121" y="230188"/>
            <a:ext cx="1728698" cy="62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EA6EF4AC-19D9-C1E6-1AD7-D7E54B2A0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27268"/>
              </p:ext>
            </p:extLst>
          </p:nvPr>
        </p:nvGraphicFramePr>
        <p:xfrm>
          <a:off x="555522" y="1054164"/>
          <a:ext cx="11080955" cy="5438711"/>
        </p:xfrm>
        <a:graphic>
          <a:graphicData uri="http://schemas.openxmlformats.org/drawingml/2006/table">
            <a:tbl>
              <a:tblPr/>
              <a:tblGrid>
                <a:gridCol w="1067287">
                  <a:extLst>
                    <a:ext uri="{9D8B030D-6E8A-4147-A177-3AD203B41FA5}">
                      <a16:colId xmlns:a16="http://schemas.microsoft.com/office/drawing/2014/main" val="3296119782"/>
                    </a:ext>
                  </a:extLst>
                </a:gridCol>
                <a:gridCol w="1224241">
                  <a:extLst>
                    <a:ext uri="{9D8B030D-6E8A-4147-A177-3AD203B41FA5}">
                      <a16:colId xmlns:a16="http://schemas.microsoft.com/office/drawing/2014/main" val="2633890110"/>
                    </a:ext>
                  </a:extLst>
                </a:gridCol>
                <a:gridCol w="1098679">
                  <a:extLst>
                    <a:ext uri="{9D8B030D-6E8A-4147-A177-3AD203B41FA5}">
                      <a16:colId xmlns:a16="http://schemas.microsoft.com/office/drawing/2014/main" val="2588731557"/>
                    </a:ext>
                  </a:extLst>
                </a:gridCol>
                <a:gridCol w="1255633">
                  <a:extLst>
                    <a:ext uri="{9D8B030D-6E8A-4147-A177-3AD203B41FA5}">
                      <a16:colId xmlns:a16="http://schemas.microsoft.com/office/drawing/2014/main" val="498402137"/>
                    </a:ext>
                  </a:extLst>
                </a:gridCol>
                <a:gridCol w="973115">
                  <a:extLst>
                    <a:ext uri="{9D8B030D-6E8A-4147-A177-3AD203B41FA5}">
                      <a16:colId xmlns:a16="http://schemas.microsoft.com/office/drawing/2014/main" val="12581864"/>
                    </a:ext>
                  </a:extLst>
                </a:gridCol>
                <a:gridCol w="1271328">
                  <a:extLst>
                    <a:ext uri="{9D8B030D-6E8A-4147-A177-3AD203B41FA5}">
                      <a16:colId xmlns:a16="http://schemas.microsoft.com/office/drawing/2014/main" val="1045834333"/>
                    </a:ext>
                  </a:extLst>
                </a:gridCol>
                <a:gridCol w="1145764">
                  <a:extLst>
                    <a:ext uri="{9D8B030D-6E8A-4147-A177-3AD203B41FA5}">
                      <a16:colId xmlns:a16="http://schemas.microsoft.com/office/drawing/2014/main" val="3753632955"/>
                    </a:ext>
                  </a:extLst>
                </a:gridCol>
                <a:gridCol w="1145764">
                  <a:extLst>
                    <a:ext uri="{9D8B030D-6E8A-4147-A177-3AD203B41FA5}">
                      <a16:colId xmlns:a16="http://schemas.microsoft.com/office/drawing/2014/main" val="3152937175"/>
                    </a:ext>
                  </a:extLst>
                </a:gridCol>
                <a:gridCol w="1208546">
                  <a:extLst>
                    <a:ext uri="{9D8B030D-6E8A-4147-A177-3AD203B41FA5}">
                      <a16:colId xmlns:a16="http://schemas.microsoft.com/office/drawing/2014/main" val="3221445010"/>
                    </a:ext>
                  </a:extLst>
                </a:gridCol>
                <a:gridCol w="690598">
                  <a:extLst>
                    <a:ext uri="{9D8B030D-6E8A-4147-A177-3AD203B41FA5}">
                      <a16:colId xmlns:a16="http://schemas.microsoft.com/office/drawing/2014/main" val="2354319539"/>
                    </a:ext>
                  </a:extLst>
                </a:gridCol>
              </a:tblGrid>
              <a:tr h="349331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pl-P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AGREGATY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076737"/>
                  </a:ext>
                </a:extLst>
              </a:tr>
              <a:tr h="316080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SDMO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ILOŚĆ ŁĄCZNA - 487 szt.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INMESOL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ILOŚĆ ŁĄCZNA - 71 szt.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GRUPEL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ILOŚĆ ŁĄCZNA - 19 szt.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HIMOINSA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ILOŚĆ-ŁĄCZNA 14 szt.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KJ POWER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ILOŚĆ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40830"/>
                  </a:ext>
                </a:extLst>
              </a:tr>
              <a:tr h="227300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JM30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IVRN-115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 kVA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 T5 HBW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 kW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8405229"/>
                  </a:ext>
                </a:extLst>
              </a:tr>
              <a:tr h="227300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J33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IVRN-165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 kVA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 T5 HBW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779633"/>
                  </a:ext>
                </a:extLst>
              </a:tr>
              <a:tr h="227300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J44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IVR-220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 kVA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 T5 HDW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012777"/>
                  </a:ext>
                </a:extLst>
              </a:tr>
              <a:tr h="227300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J44 DW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IVRN-440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 kVA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 T5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13265"/>
                  </a:ext>
                </a:extLst>
              </a:tr>
              <a:tr h="227300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R44 C3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40" marR="4840" marT="484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 kVA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 T5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124250"/>
                  </a:ext>
                </a:extLst>
              </a:tr>
              <a:tr h="227300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R66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40" marR="4840" marT="484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 kVA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 TP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9085378"/>
                  </a:ext>
                </a:extLst>
              </a:tr>
              <a:tr h="227300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R66 C3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 SP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347012"/>
                  </a:ext>
                </a:extLst>
              </a:tr>
              <a:tr h="227300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R110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68975"/>
                  </a:ext>
                </a:extLst>
              </a:tr>
              <a:tr h="227300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R110 C3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760755"/>
                  </a:ext>
                </a:extLst>
              </a:tr>
              <a:tr h="227300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R165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8948851"/>
                  </a:ext>
                </a:extLst>
              </a:tr>
              <a:tr h="227300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R165 C3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512320"/>
                  </a:ext>
                </a:extLst>
              </a:tr>
              <a:tr h="227300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J165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419013"/>
                  </a:ext>
                </a:extLst>
              </a:tr>
              <a:tr h="227300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J165 C3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5808102"/>
                  </a:ext>
                </a:extLst>
              </a:tr>
              <a:tr h="227300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J165 K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342778"/>
                  </a:ext>
                </a:extLst>
              </a:tr>
              <a:tr h="227300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R220 C3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466332"/>
                  </a:ext>
                </a:extLst>
              </a:tr>
              <a:tr h="227300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R220 C5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053293"/>
                  </a:ext>
                </a:extLst>
              </a:tr>
              <a:tr h="227300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J220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523996"/>
                  </a:ext>
                </a:extLst>
              </a:tr>
              <a:tr h="227300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V350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099595"/>
                  </a:ext>
                </a:extLst>
              </a:tr>
              <a:tr h="227300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D440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570353"/>
                  </a:ext>
                </a:extLst>
              </a:tr>
              <a:tr h="227300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D440 DW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39373"/>
                  </a:ext>
                </a:extLst>
              </a:tr>
              <a:tr h="227300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D550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40" marR="4840" marT="484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845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8338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6908341E-293F-84D6-EA31-C3E583C45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dirty="0"/>
              <a:t>Ogólna </a:t>
            </a:r>
            <a:r>
              <a:rPr lang="pl-PL" dirty="0"/>
              <a:t>li</a:t>
            </a:r>
            <a:r>
              <a:rPr lang="pl-PL" sz="4400" dirty="0"/>
              <a:t>czba sprzętów SERWIS</a:t>
            </a:r>
            <a:br>
              <a:rPr lang="pl-PL" sz="4400" dirty="0"/>
            </a:br>
            <a:endParaRPr lang="pl-PL" dirty="0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FD3EDED0-A94F-9FC1-1FAF-189CE9F67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29121" y="230188"/>
            <a:ext cx="1728698" cy="62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5D376AF-8779-26B6-8478-3E98F39E4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244663"/>
              </p:ext>
            </p:extLst>
          </p:nvPr>
        </p:nvGraphicFramePr>
        <p:xfrm>
          <a:off x="888163" y="1513708"/>
          <a:ext cx="10105307" cy="2261880"/>
        </p:xfrm>
        <a:graphic>
          <a:graphicData uri="http://schemas.openxmlformats.org/drawingml/2006/table">
            <a:tbl>
              <a:tblPr/>
              <a:tblGrid>
                <a:gridCol w="2430601">
                  <a:extLst>
                    <a:ext uri="{9D8B030D-6E8A-4147-A177-3AD203B41FA5}">
                      <a16:colId xmlns:a16="http://schemas.microsoft.com/office/drawing/2014/main" val="2672824940"/>
                    </a:ext>
                  </a:extLst>
                </a:gridCol>
                <a:gridCol w="732510">
                  <a:extLst>
                    <a:ext uri="{9D8B030D-6E8A-4147-A177-3AD203B41FA5}">
                      <a16:colId xmlns:a16="http://schemas.microsoft.com/office/drawing/2014/main" val="2633730676"/>
                    </a:ext>
                  </a:extLst>
                </a:gridCol>
                <a:gridCol w="2430601">
                  <a:extLst>
                    <a:ext uri="{9D8B030D-6E8A-4147-A177-3AD203B41FA5}">
                      <a16:colId xmlns:a16="http://schemas.microsoft.com/office/drawing/2014/main" val="3081844338"/>
                    </a:ext>
                  </a:extLst>
                </a:gridCol>
                <a:gridCol w="1281892">
                  <a:extLst>
                    <a:ext uri="{9D8B030D-6E8A-4147-A177-3AD203B41FA5}">
                      <a16:colId xmlns:a16="http://schemas.microsoft.com/office/drawing/2014/main" val="2867375127"/>
                    </a:ext>
                  </a:extLst>
                </a:gridCol>
                <a:gridCol w="2430601">
                  <a:extLst>
                    <a:ext uri="{9D8B030D-6E8A-4147-A177-3AD203B41FA5}">
                      <a16:colId xmlns:a16="http://schemas.microsoft.com/office/drawing/2014/main" val="778842454"/>
                    </a:ext>
                  </a:extLst>
                </a:gridCol>
                <a:gridCol w="799102">
                  <a:extLst>
                    <a:ext uri="{9D8B030D-6E8A-4147-A177-3AD203B41FA5}">
                      <a16:colId xmlns:a16="http://schemas.microsoft.com/office/drawing/2014/main" val="3160154692"/>
                    </a:ext>
                  </a:extLst>
                </a:gridCol>
              </a:tblGrid>
              <a:tr h="515082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 ALARMOWY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ILOŚĆ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KURTYNY POWIETRZNE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ILOŚĆ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WYCIĄG SPALIN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ILOŚĆ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267113"/>
                  </a:ext>
                </a:extLst>
              </a:tr>
              <a:tr h="873399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SATEL – pełny zintegrowany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 kpl.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Guard 150E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 szt.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Norfi SG-4996-200B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 szt.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811808"/>
                  </a:ext>
                </a:extLst>
              </a:tr>
              <a:tr h="873399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Czujnik czadu i dymu SCB-10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2077 szt.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363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694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6">
            <a:extLst>
              <a:ext uri="{FF2B5EF4-FFF2-40B4-BE49-F238E27FC236}">
                <a16:creationId xmlns:a16="http://schemas.microsoft.com/office/drawing/2014/main" id="{98376702-F0F2-B768-843C-19AB6B241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Jak dobieramy sprzęt</a:t>
            </a:r>
            <a:br>
              <a:rPr lang="pl-PL" sz="4400" dirty="0"/>
            </a:b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AB15530-434B-6A06-3EEC-32BE0895C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29121" y="230188"/>
            <a:ext cx="1728698" cy="62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: zaokrąglone rogi 5">
            <a:extLst>
              <a:ext uri="{FF2B5EF4-FFF2-40B4-BE49-F238E27FC236}">
                <a16:creationId xmlns:a16="http://schemas.microsoft.com/office/drawing/2014/main" id="{E6131AC0-C9BE-6EAE-67D8-D49514E46324}"/>
              </a:ext>
            </a:extLst>
          </p:cNvPr>
          <p:cNvSpPr/>
          <p:nvPr/>
        </p:nvSpPr>
        <p:spPr>
          <a:xfrm>
            <a:off x="1066800" y="1202571"/>
            <a:ext cx="4846096" cy="1027253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KLIMATYZACJE</a:t>
            </a:r>
          </a:p>
        </p:txBody>
      </p:sp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2F039644-14EF-870F-F991-42BB6444853B}"/>
              </a:ext>
            </a:extLst>
          </p:cNvPr>
          <p:cNvSpPr/>
          <p:nvPr/>
        </p:nvSpPr>
        <p:spPr>
          <a:xfrm>
            <a:off x="6279103" y="1202571"/>
            <a:ext cx="4846098" cy="102725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NAGRZEWNICE</a:t>
            </a:r>
          </a:p>
        </p:txBody>
      </p:sp>
      <p:sp>
        <p:nvSpPr>
          <p:cNvPr id="8" name="Prostokąt: zaokrąglone rogi 7">
            <a:extLst>
              <a:ext uri="{FF2B5EF4-FFF2-40B4-BE49-F238E27FC236}">
                <a16:creationId xmlns:a16="http://schemas.microsoft.com/office/drawing/2014/main" id="{9F6FDCE9-FB73-72AA-309E-019DBCDA0DE4}"/>
              </a:ext>
            </a:extLst>
          </p:cNvPr>
          <p:cNvSpPr/>
          <p:nvPr/>
        </p:nvSpPr>
        <p:spPr>
          <a:xfrm>
            <a:off x="1904036" y="2510536"/>
            <a:ext cx="3221174" cy="1027253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NAMIOT BEZ OCIEPLENIA</a:t>
            </a:r>
            <a:br>
              <a:rPr lang="pl-PL" dirty="0">
                <a:solidFill>
                  <a:schemeClr val="bg1"/>
                </a:solidFill>
              </a:rPr>
            </a:br>
            <a:r>
              <a:rPr lang="pl-PL" dirty="0">
                <a:solidFill>
                  <a:schemeClr val="bg1"/>
                </a:solidFill>
              </a:rPr>
              <a:t>1 kW = 2 m</a:t>
            </a:r>
            <a:r>
              <a:rPr lang="pl-PL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Prostokąt: zaokrąglone rogi 8">
            <a:extLst>
              <a:ext uri="{FF2B5EF4-FFF2-40B4-BE49-F238E27FC236}">
                <a16:creationId xmlns:a16="http://schemas.microsoft.com/office/drawing/2014/main" id="{B5CF27A5-AA00-BF10-11F5-7447CE5ECC84}"/>
              </a:ext>
            </a:extLst>
          </p:cNvPr>
          <p:cNvSpPr/>
          <p:nvPr/>
        </p:nvSpPr>
        <p:spPr>
          <a:xfrm>
            <a:off x="1904036" y="3822545"/>
            <a:ext cx="3221174" cy="1027253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NAMIOT OCIEPLONY</a:t>
            </a:r>
            <a:br>
              <a:rPr lang="pl-PL" dirty="0">
                <a:solidFill>
                  <a:schemeClr val="bg1"/>
                </a:solidFill>
              </a:rPr>
            </a:br>
            <a:r>
              <a:rPr lang="pl-PL" dirty="0">
                <a:solidFill>
                  <a:schemeClr val="bg1"/>
                </a:solidFill>
              </a:rPr>
              <a:t>1 kW = 4 m</a:t>
            </a:r>
            <a:r>
              <a:rPr lang="pl-PL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Prostokąt: zaokrąglone rogi 9">
            <a:extLst>
              <a:ext uri="{FF2B5EF4-FFF2-40B4-BE49-F238E27FC236}">
                <a16:creationId xmlns:a16="http://schemas.microsoft.com/office/drawing/2014/main" id="{AE408B7A-68F5-FBF6-32F4-B54A7D3E6C19}"/>
              </a:ext>
            </a:extLst>
          </p:cNvPr>
          <p:cNvSpPr/>
          <p:nvPr/>
        </p:nvSpPr>
        <p:spPr>
          <a:xfrm>
            <a:off x="7176302" y="2524982"/>
            <a:ext cx="3221175" cy="102725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NAMIOT BEZ OCIEPLENIA</a:t>
            </a:r>
            <a:br>
              <a:rPr lang="pl-PL" dirty="0">
                <a:solidFill>
                  <a:schemeClr val="bg1"/>
                </a:solidFill>
              </a:rPr>
            </a:br>
            <a:r>
              <a:rPr lang="pl-PL" dirty="0">
                <a:solidFill>
                  <a:schemeClr val="bg1"/>
                </a:solidFill>
              </a:rPr>
              <a:t>1 kW = 2,5 m</a:t>
            </a:r>
            <a:r>
              <a:rPr lang="pl-PL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Prostokąt: zaokrąglone rogi 10">
            <a:extLst>
              <a:ext uri="{FF2B5EF4-FFF2-40B4-BE49-F238E27FC236}">
                <a16:creationId xmlns:a16="http://schemas.microsoft.com/office/drawing/2014/main" id="{72298308-FA4D-5436-4991-672DABB869B5}"/>
              </a:ext>
            </a:extLst>
          </p:cNvPr>
          <p:cNvSpPr/>
          <p:nvPr/>
        </p:nvSpPr>
        <p:spPr>
          <a:xfrm>
            <a:off x="7176302" y="3822537"/>
            <a:ext cx="3221175" cy="102725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NAMIOT OCIEPLONY</a:t>
            </a:r>
            <a:br>
              <a:rPr lang="pl-PL" dirty="0">
                <a:solidFill>
                  <a:schemeClr val="bg1"/>
                </a:solidFill>
              </a:rPr>
            </a:br>
            <a:r>
              <a:rPr lang="pl-PL" dirty="0">
                <a:solidFill>
                  <a:schemeClr val="bg1"/>
                </a:solidFill>
              </a:rPr>
              <a:t>1kW = 4 m</a:t>
            </a:r>
            <a:r>
              <a:rPr lang="pl-PL" baseline="300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16065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6">
            <a:extLst>
              <a:ext uri="{FF2B5EF4-FFF2-40B4-BE49-F238E27FC236}">
                <a16:creationId xmlns:a16="http://schemas.microsoft.com/office/drawing/2014/main" id="{E8FA9404-CEB2-5ACC-9CD7-75F807453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Jak dobieramy sprzęt</a:t>
            </a:r>
            <a:br>
              <a:rPr lang="pl-PL" sz="4400" dirty="0"/>
            </a:b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DAAEEF2-2BC0-DFEF-A17A-F21D0928A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29121" y="230188"/>
            <a:ext cx="1728698" cy="62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: zaokrąglone rogi 5">
            <a:extLst>
              <a:ext uri="{FF2B5EF4-FFF2-40B4-BE49-F238E27FC236}">
                <a16:creationId xmlns:a16="http://schemas.microsoft.com/office/drawing/2014/main" id="{FB372934-2B66-1CD2-CDE8-2578E5A6340E}"/>
              </a:ext>
            </a:extLst>
          </p:cNvPr>
          <p:cNvSpPr/>
          <p:nvPr/>
        </p:nvSpPr>
        <p:spPr>
          <a:xfrm>
            <a:off x="1066800" y="1202571"/>
            <a:ext cx="3912245" cy="55558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KLIMATYZACJE</a:t>
            </a:r>
          </a:p>
        </p:txBody>
      </p:sp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5BD29083-51DB-B9F5-B5E3-C9120787C7DD}"/>
              </a:ext>
            </a:extLst>
          </p:cNvPr>
          <p:cNvSpPr/>
          <p:nvPr/>
        </p:nvSpPr>
        <p:spPr>
          <a:xfrm>
            <a:off x="7212955" y="1202571"/>
            <a:ext cx="3912245" cy="55558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NAGRZEWNICE</a:t>
            </a:r>
          </a:p>
        </p:txBody>
      </p:sp>
      <p:sp>
        <p:nvSpPr>
          <p:cNvPr id="8" name="Prostokąt: zaokrąglone rogi 7">
            <a:extLst>
              <a:ext uri="{FF2B5EF4-FFF2-40B4-BE49-F238E27FC236}">
                <a16:creationId xmlns:a16="http://schemas.microsoft.com/office/drawing/2014/main" id="{E52B0D2B-0FC7-25CA-9F77-81BEED88498D}"/>
              </a:ext>
            </a:extLst>
          </p:cNvPr>
          <p:cNvSpPr/>
          <p:nvPr/>
        </p:nvSpPr>
        <p:spPr>
          <a:xfrm>
            <a:off x="422474" y="2250340"/>
            <a:ext cx="2600448" cy="55558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NAMIOT BEZ OCIEPLENIA</a:t>
            </a:r>
            <a:br>
              <a:rPr lang="pl-PL" dirty="0">
                <a:solidFill>
                  <a:schemeClr val="bg1"/>
                </a:solidFill>
              </a:rPr>
            </a:br>
            <a:r>
              <a:rPr lang="pl-PL" dirty="0">
                <a:solidFill>
                  <a:schemeClr val="bg1"/>
                </a:solidFill>
              </a:rPr>
              <a:t>1 kW = 2 m</a:t>
            </a:r>
            <a:r>
              <a:rPr lang="pl-PL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Prostokąt: zaokrąglone rogi 8">
            <a:extLst>
              <a:ext uri="{FF2B5EF4-FFF2-40B4-BE49-F238E27FC236}">
                <a16:creationId xmlns:a16="http://schemas.microsoft.com/office/drawing/2014/main" id="{1F59FFCC-2356-C199-823D-884D0BFB6B81}"/>
              </a:ext>
            </a:extLst>
          </p:cNvPr>
          <p:cNvSpPr/>
          <p:nvPr/>
        </p:nvSpPr>
        <p:spPr>
          <a:xfrm>
            <a:off x="3121305" y="2250341"/>
            <a:ext cx="2600448" cy="55558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NAMIOT OCIEPLONY</a:t>
            </a:r>
            <a:br>
              <a:rPr lang="pl-PL" dirty="0">
                <a:solidFill>
                  <a:schemeClr val="bg1"/>
                </a:solidFill>
              </a:rPr>
            </a:br>
            <a:r>
              <a:rPr lang="pl-PL" dirty="0">
                <a:solidFill>
                  <a:schemeClr val="bg1"/>
                </a:solidFill>
              </a:rPr>
              <a:t>1 kW = 4 m</a:t>
            </a:r>
            <a:r>
              <a:rPr lang="pl-PL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Prostokąt: zaokrąglone rogi 9">
            <a:extLst>
              <a:ext uri="{FF2B5EF4-FFF2-40B4-BE49-F238E27FC236}">
                <a16:creationId xmlns:a16="http://schemas.microsoft.com/office/drawing/2014/main" id="{FAA5D066-C5A8-6BE6-1670-6A2AE7953D15}"/>
              </a:ext>
            </a:extLst>
          </p:cNvPr>
          <p:cNvSpPr/>
          <p:nvPr/>
        </p:nvSpPr>
        <p:spPr>
          <a:xfrm>
            <a:off x="6558540" y="2250339"/>
            <a:ext cx="2600448" cy="55558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NAMIOT BEZ OCIEPLENIA</a:t>
            </a:r>
            <a:br>
              <a:rPr lang="pl-PL" dirty="0">
                <a:solidFill>
                  <a:schemeClr val="bg1"/>
                </a:solidFill>
              </a:rPr>
            </a:br>
            <a:r>
              <a:rPr lang="pl-PL" dirty="0">
                <a:solidFill>
                  <a:schemeClr val="bg1"/>
                </a:solidFill>
              </a:rPr>
              <a:t>1 kW = 2,5 m</a:t>
            </a:r>
            <a:r>
              <a:rPr lang="pl-PL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Prostokąt: zaokrąglone rogi 10">
            <a:extLst>
              <a:ext uri="{FF2B5EF4-FFF2-40B4-BE49-F238E27FC236}">
                <a16:creationId xmlns:a16="http://schemas.microsoft.com/office/drawing/2014/main" id="{B756F04D-99E1-FE94-18D5-1B00D3180345}"/>
              </a:ext>
            </a:extLst>
          </p:cNvPr>
          <p:cNvSpPr/>
          <p:nvPr/>
        </p:nvSpPr>
        <p:spPr>
          <a:xfrm>
            <a:off x="9257371" y="2250340"/>
            <a:ext cx="2600448" cy="55558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NAMIOT OCIEPLONY</a:t>
            </a:r>
            <a:br>
              <a:rPr lang="pl-PL" dirty="0">
                <a:solidFill>
                  <a:schemeClr val="bg1"/>
                </a:solidFill>
              </a:rPr>
            </a:br>
            <a:r>
              <a:rPr lang="pl-PL" dirty="0">
                <a:solidFill>
                  <a:schemeClr val="bg1"/>
                </a:solidFill>
              </a:rPr>
              <a:t>1kW = 4 m</a:t>
            </a:r>
            <a:r>
              <a:rPr lang="pl-PL" baseline="300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1E333C5E-D1C6-71C7-903D-B2F11CC4C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684" y="5438727"/>
            <a:ext cx="2061274" cy="1342471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53A87884-7082-581B-024F-69242568F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96" y="4799820"/>
            <a:ext cx="2102150" cy="1310143"/>
          </a:xfrm>
          <a:prstGeom prst="rect">
            <a:avLst/>
          </a:prstGeom>
        </p:spPr>
      </p:pic>
      <p:sp>
        <p:nvSpPr>
          <p:cNvPr id="15" name="Strzałka: pięciokąt 14">
            <a:extLst>
              <a:ext uri="{FF2B5EF4-FFF2-40B4-BE49-F238E27FC236}">
                <a16:creationId xmlns:a16="http://schemas.microsoft.com/office/drawing/2014/main" id="{8FDB6BB2-03FA-5713-33FA-451487963BC5}"/>
              </a:ext>
            </a:extLst>
          </p:cNvPr>
          <p:cNvSpPr/>
          <p:nvPr/>
        </p:nvSpPr>
        <p:spPr>
          <a:xfrm rot="16200000">
            <a:off x="5273767" y="2626595"/>
            <a:ext cx="1644465" cy="4022847"/>
          </a:xfrm>
          <a:prstGeom prst="homePlat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D307E463-603A-A118-8502-FE66A8A9F5CD}"/>
              </a:ext>
            </a:extLst>
          </p:cNvPr>
          <p:cNvSpPr txBox="1"/>
          <p:nvPr/>
        </p:nvSpPr>
        <p:spPr>
          <a:xfrm>
            <a:off x="5682260" y="4399738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/>
              <a:t>400 m</a:t>
            </a:r>
            <a:r>
              <a:rPr lang="pl-PL" sz="2400" baseline="30000" dirty="0"/>
              <a:t>2</a:t>
            </a: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532672B0-550B-C5ED-F6D8-74B6609E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949" y="5369691"/>
            <a:ext cx="1521129" cy="119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JUMBO 235">
            <a:extLst>
              <a:ext uri="{FF2B5EF4-FFF2-40B4-BE49-F238E27FC236}">
                <a16:creationId xmlns:a16="http://schemas.microsoft.com/office/drawing/2014/main" id="{CE254E0F-94C6-415D-32FB-6FEF41F0D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889" y="4204523"/>
            <a:ext cx="1342471" cy="134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ela 18">
            <a:extLst>
              <a:ext uri="{FF2B5EF4-FFF2-40B4-BE49-F238E27FC236}">
                <a16:creationId xmlns:a16="http://schemas.microsoft.com/office/drawing/2014/main" id="{3360CAD3-44B1-79A3-05F9-A8367103A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882368"/>
              </p:ext>
            </p:extLst>
          </p:nvPr>
        </p:nvGraphicFramePr>
        <p:xfrm>
          <a:off x="901567" y="2951458"/>
          <a:ext cx="4242710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21355">
                  <a:extLst>
                    <a:ext uri="{9D8B030D-6E8A-4147-A177-3AD203B41FA5}">
                      <a16:colId xmlns:a16="http://schemas.microsoft.com/office/drawing/2014/main" val="3359065803"/>
                    </a:ext>
                  </a:extLst>
                </a:gridCol>
                <a:gridCol w="2121355">
                  <a:extLst>
                    <a:ext uri="{9D8B030D-6E8A-4147-A177-3AD203B41FA5}">
                      <a16:colId xmlns:a16="http://schemas.microsoft.com/office/drawing/2014/main" val="3113686294"/>
                    </a:ext>
                  </a:extLst>
                </a:gridCol>
              </a:tblGrid>
              <a:tr h="289348">
                <a:tc>
                  <a:txBody>
                    <a:bodyPr/>
                    <a:lstStyle/>
                    <a:p>
                      <a:r>
                        <a:rPr lang="pl-PL" b="0" dirty="0">
                          <a:solidFill>
                            <a:schemeClr val="tx1"/>
                          </a:solidFill>
                        </a:rPr>
                        <a:t>CARRIER – 2 szt.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b="0" dirty="0">
                          <a:solidFill>
                            <a:schemeClr val="tx1"/>
                          </a:solidFill>
                        </a:rPr>
                        <a:t>CARRIER – 1 szt.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950509"/>
                  </a:ext>
                </a:extLst>
              </a:tr>
              <a:tr h="289348">
                <a:tc>
                  <a:txBody>
                    <a:bodyPr/>
                    <a:lstStyle/>
                    <a:p>
                      <a:r>
                        <a:rPr lang="pl-PL" dirty="0"/>
                        <a:t>LENNOX – 2 szt.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LENNOX – 1 szt.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37888"/>
                  </a:ext>
                </a:extLst>
              </a:tr>
            </a:tbl>
          </a:graphicData>
        </a:graphic>
      </p:graphicFrame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BA40180F-B143-B929-3BBC-DB0517507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266406"/>
              </p:ext>
            </p:extLst>
          </p:nvPr>
        </p:nvGraphicFramePr>
        <p:xfrm>
          <a:off x="6949341" y="2971424"/>
          <a:ext cx="4620618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0309">
                  <a:extLst>
                    <a:ext uri="{9D8B030D-6E8A-4147-A177-3AD203B41FA5}">
                      <a16:colId xmlns:a16="http://schemas.microsoft.com/office/drawing/2014/main" val="3359065803"/>
                    </a:ext>
                  </a:extLst>
                </a:gridCol>
                <a:gridCol w="2310309">
                  <a:extLst>
                    <a:ext uri="{9D8B030D-6E8A-4147-A177-3AD203B41FA5}">
                      <a16:colId xmlns:a16="http://schemas.microsoft.com/office/drawing/2014/main" val="3113686294"/>
                    </a:ext>
                  </a:extLst>
                </a:gridCol>
              </a:tblGrid>
              <a:tr h="289348">
                <a:tc>
                  <a:txBody>
                    <a:bodyPr/>
                    <a:lstStyle/>
                    <a:p>
                      <a:r>
                        <a:rPr lang="pl-PL" b="0" dirty="0">
                          <a:solidFill>
                            <a:schemeClr val="tx1"/>
                          </a:solidFill>
                        </a:rPr>
                        <a:t>Master BV691S – 2 szt.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b="0" dirty="0">
                          <a:solidFill>
                            <a:schemeClr val="tx1"/>
                          </a:solidFill>
                        </a:rPr>
                        <a:t>Master BV691S – 1 szt.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950509"/>
                  </a:ext>
                </a:extLst>
              </a:tr>
              <a:tr h="289348">
                <a:tc>
                  <a:txBody>
                    <a:bodyPr/>
                    <a:lstStyle/>
                    <a:p>
                      <a:r>
                        <a:rPr lang="pl-PL" dirty="0"/>
                        <a:t>Jumbo 235 – 2 szt.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Jumbo 235 – 1 szt.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37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86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71FE50-9959-3CCE-24EE-165E434C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00000"/>
            <a:ext cx="3932237" cy="682701"/>
          </a:xfrm>
        </p:spPr>
        <p:txBody>
          <a:bodyPr anchor="ctr">
            <a:normAutofit/>
          </a:bodyPr>
          <a:lstStyle/>
          <a:p>
            <a:pPr algn="ctr"/>
            <a:r>
              <a:rPr lang="pl-PL" b="1" dirty="0">
                <a:latin typeface="+mn-lt"/>
              </a:rPr>
              <a:t>Carrier 50FC-093</a:t>
            </a:r>
          </a:p>
        </p:txBody>
      </p:sp>
      <p:pic>
        <p:nvPicPr>
          <p:cNvPr id="7" name="Symbol zastępczy obrazu 6" descr="Obraz zawierający budynek, tekst, ziemia, na wolnym powietrzu">
            <a:extLst>
              <a:ext uri="{FF2B5EF4-FFF2-40B4-BE49-F238E27FC236}">
                <a16:creationId xmlns:a16="http://schemas.microsoft.com/office/drawing/2014/main" id="{5B8850AD-E5C1-425D-F2DA-8CB8586FB4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0" r="20390"/>
          <a:stretch>
            <a:fillRect/>
          </a:stretch>
        </p:blipFill>
        <p:spPr>
          <a:xfrm rot="5400000">
            <a:off x="5832475" y="338138"/>
            <a:ext cx="4873625" cy="6172200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AC24176-CCEE-34A2-BFD8-F93207819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numCol="1"/>
          <a:lstStyle/>
          <a:p>
            <a:endParaRPr lang="pl-PL" dirty="0"/>
          </a:p>
        </p:txBody>
      </p:sp>
      <p:sp>
        <p:nvSpPr>
          <p:cNvPr id="5" name="pole tekstowe 4">
            <a:hlinkClick r:id="rId3" action="ppaction://hlinksldjump"/>
            <a:extLst>
              <a:ext uri="{FF2B5EF4-FFF2-40B4-BE49-F238E27FC236}">
                <a16:creationId xmlns:a16="http://schemas.microsoft.com/office/drawing/2014/main" id="{A3D8DD2D-C286-421B-63CD-24413A0E05FE}"/>
              </a:ext>
            </a:extLst>
          </p:cNvPr>
          <p:cNvSpPr txBox="1"/>
          <p:nvPr/>
        </p:nvSpPr>
        <p:spPr>
          <a:xfrm>
            <a:off x="720000" y="360000"/>
            <a:ext cx="3932237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cap="flat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KLIMATYZACJE</a:t>
            </a:r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CB88FB75-FD95-7418-8000-A0A67324E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100285"/>
              </p:ext>
            </p:extLst>
          </p:nvPr>
        </p:nvGraphicFramePr>
        <p:xfrm>
          <a:off x="720000" y="1799999"/>
          <a:ext cx="4159045" cy="473386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09135">
                  <a:extLst>
                    <a:ext uri="{9D8B030D-6E8A-4147-A177-3AD203B41FA5}">
                      <a16:colId xmlns:a16="http://schemas.microsoft.com/office/drawing/2014/main" val="2439111192"/>
                    </a:ext>
                  </a:extLst>
                </a:gridCol>
                <a:gridCol w="2349910">
                  <a:extLst>
                    <a:ext uri="{9D8B030D-6E8A-4147-A177-3AD203B41FA5}">
                      <a16:colId xmlns:a16="http://schemas.microsoft.com/office/drawing/2014/main" val="1734501606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r>
                        <a:rPr lang="pl-PL" sz="1400" dirty="0">
                          <a:latin typeface="+mn-lt"/>
                        </a:rPr>
                        <a:t>Marka: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dirty="0">
                          <a:latin typeface="+mn-lt"/>
                        </a:rPr>
                        <a:t>Model: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Carrier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50FC-093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6627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Natężenie prądu: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Max: 74-78,3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717702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Moc chłodzenia: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Moc grzania: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</a:rPr>
                        <a:t>90,18 kW </a:t>
                      </a:r>
                    </a:p>
                    <a:p>
                      <a:pPr algn="ctr"/>
                      <a:r>
                        <a:rPr lang="pl-PL" sz="1400" b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</a:rPr>
                        <a:t>89,66 kW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7588274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Wymiary w koszu: [dł./szer./wys.]</a:t>
                      </a:r>
                    </a:p>
                    <a:p>
                      <a:r>
                        <a:rPr lang="pl-PL" sz="1400" b="1" dirty="0">
                          <a:latin typeface="+mn-lt"/>
                        </a:rPr>
                        <a:t>Waga 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3939 x 2530 x 1420 mm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1680 kg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0444663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Zaciąg: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2x rękawy VENT CLIP przezroczyste (gęsta spirala) </a:t>
                      </a:r>
                      <a:r>
                        <a:rPr lang="pl-PL" sz="1400" dirty="0">
                          <a:latin typeface="+mn-lt"/>
                        </a:rPr>
                        <a:t>Ø500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270459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Nawiew: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3x rękaw VENT COMBO </a:t>
                      </a:r>
                      <a:r>
                        <a:rPr lang="pl-PL" sz="1400" dirty="0">
                          <a:latin typeface="+mn-lt"/>
                        </a:rPr>
                        <a:t>Ø500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 (ciemnoniebieski)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9987162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>
                          <a:latin typeface="+mn-lt"/>
                        </a:rPr>
                        <a:t>Namiot bez izolacji</a:t>
                      </a:r>
                      <a:endParaRPr lang="pl-PL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1 kW ~ 2m</a:t>
                      </a:r>
                      <a:r>
                        <a:rPr lang="pl-PL" sz="1400" dirty="0">
                          <a:latin typeface="+mn-lt"/>
                        </a:rPr>
                        <a:t>²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466425"/>
                  </a:ext>
                </a:extLst>
              </a:tr>
              <a:tr h="545580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+mn-lt"/>
                        </a:rPr>
                        <a:t>Namiot z izolacją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  <a:latin typeface="+mn-lt"/>
                        </a:rPr>
                        <a:t>1 kW ~ 3m</a:t>
                      </a:r>
                      <a:r>
                        <a:rPr lang="pl-PL" sz="1400" dirty="0">
                          <a:latin typeface="+mn-lt"/>
                        </a:rPr>
                        <a:t>²</a:t>
                      </a:r>
                      <a:endParaRPr lang="pl-PL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062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7331501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1facb73-5610-46c4-8e9a-b36d03114ce1" xsi:nil="true"/>
    <lcf76f155ced4ddcb4097134ff3c332f xmlns="92025988-8eca-48e6-b233-960ccf26de0f">
      <Terms xmlns="http://schemas.microsoft.com/office/infopath/2007/PartnerControls"/>
    </lcf76f155ced4ddcb4097134ff3c332f>
    <UWAGI xmlns="92025988-8eca-48e6-b233-960ccf26de0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B93695BFFBD344694F68684F6287D80" ma:contentTypeVersion="14" ma:contentTypeDescription="Utwórz nowy dokument." ma:contentTypeScope="" ma:versionID="2ff2e168e324cc2139f211eaa09795d2">
  <xsd:schema xmlns:xsd="http://www.w3.org/2001/XMLSchema" xmlns:xs="http://www.w3.org/2001/XMLSchema" xmlns:p="http://schemas.microsoft.com/office/2006/metadata/properties" xmlns:ns2="92025988-8eca-48e6-b233-960ccf26de0f" xmlns:ns3="71facb73-5610-46c4-8e9a-b36d03114ce1" targetNamespace="http://schemas.microsoft.com/office/2006/metadata/properties" ma:root="true" ma:fieldsID="3e4839571157b8625212de921d9af7d5" ns2:_="" ns3:_="">
    <xsd:import namespace="92025988-8eca-48e6-b233-960ccf26de0f"/>
    <xsd:import namespace="71facb73-5610-46c4-8e9a-b36d03114c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  <xsd:element ref="ns2:UWAGI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025988-8eca-48e6-b233-960ccf26de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Tagi obrazów" ma:readOnly="false" ma:fieldId="{5cf76f15-5ced-4ddc-b409-7134ff3c332f}" ma:taxonomyMulti="true" ma:sspId="1868fb07-15c3-486c-aaf4-7e6e4ad0533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UWAGI" ma:index="21" nillable="true" ma:displayName="UWAGI" ma:format="Dropdown" ma:internalName="UWAGI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facb73-5610-46c4-8e9a-b36d03114ce1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e051acc3-1215-42b8-9f56-78980b60966c}" ma:internalName="TaxCatchAll" ma:showField="CatchAllData" ma:web="71facb73-5610-46c4-8e9a-b36d03114c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8597BE-7B78-4521-A376-ADDF992EC2BA}">
  <ds:schemaRefs>
    <ds:schemaRef ds:uri="http://schemas.microsoft.com/office/2006/metadata/properties"/>
    <ds:schemaRef ds:uri="http://schemas.microsoft.com/office/infopath/2007/PartnerControls"/>
    <ds:schemaRef ds:uri="71facb73-5610-46c4-8e9a-b36d03114ce1"/>
    <ds:schemaRef ds:uri="92025988-8eca-48e6-b233-960ccf26de0f"/>
  </ds:schemaRefs>
</ds:datastoreItem>
</file>

<file path=customXml/itemProps2.xml><?xml version="1.0" encoding="utf-8"?>
<ds:datastoreItem xmlns:ds="http://schemas.openxmlformats.org/officeDocument/2006/customXml" ds:itemID="{FA0B28C0-2FE0-4AAE-BDA2-02FEAFB30F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8F16A5-3810-4536-B21E-3AA5FFA88A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025988-8eca-48e6-b233-960ccf26de0f"/>
    <ds:schemaRef ds:uri="71facb73-5610-46c4-8e9a-b36d03114c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5629</TotalTime>
  <Words>3791</Words>
  <Application>Microsoft Office PowerPoint</Application>
  <PresentationFormat>Panoramiczny</PresentationFormat>
  <Paragraphs>1497</Paragraphs>
  <Slides>39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Motyw pakietu Office</vt:lpstr>
      <vt:lpstr>KATALOG PRODUKTÓW  SERWIS</vt:lpstr>
      <vt:lpstr>SPIS TREŚCI</vt:lpstr>
      <vt:lpstr>Ogólna lista sprzętów SERWIS </vt:lpstr>
      <vt:lpstr>Ogólna liczba sprzętów SERWIS </vt:lpstr>
      <vt:lpstr>Ogólna liczba sprzętów SERWIS </vt:lpstr>
      <vt:lpstr>Ogólna liczba sprzętów SERWIS </vt:lpstr>
      <vt:lpstr>Jak dobieramy sprzęt </vt:lpstr>
      <vt:lpstr>Jak dobieramy sprzęt </vt:lpstr>
      <vt:lpstr>Carrier 50FC-093</vt:lpstr>
      <vt:lpstr>Lennox BAH 055</vt:lpstr>
      <vt:lpstr>Lennox BAH 057</vt:lpstr>
      <vt:lpstr>Lennox BAC 057</vt:lpstr>
      <vt:lpstr>Lennox BAC 075</vt:lpstr>
      <vt:lpstr>BAH085M5M</vt:lpstr>
      <vt:lpstr>Lennox CMH (stojący)</vt:lpstr>
      <vt:lpstr>Lennox CMH (stojący)</vt:lpstr>
      <vt:lpstr>Lennox CMH (stojący)</vt:lpstr>
      <vt:lpstr>Lennox CMH (stojący)</vt:lpstr>
      <vt:lpstr>Lennox CMH (stojący)</vt:lpstr>
      <vt:lpstr>Lennox CMH (stojący)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SATEL – pełny zintegrowany do namiotów</vt:lpstr>
      <vt:lpstr>Czujnik czadu i dymu FireAngel SCB-10</vt:lpstr>
      <vt:lpstr>Guard 150E</vt:lpstr>
      <vt:lpstr>Pojedynczy wyciąg spalin z balanserem SG-4996-200B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KATALOG PRODUKTÓW  SERWIS</dc:title>
  <dc:creator>Rekord Hale Namiotowe Sp. z o.o.</dc:creator>
  <cp:lastModifiedBy>Monika Węglowska</cp:lastModifiedBy>
  <cp:revision>161</cp:revision>
  <cp:lastPrinted>2023-09-27T12:28:58Z</cp:lastPrinted>
  <dcterms:created xsi:type="dcterms:W3CDTF">2023-07-28T06:07:05Z</dcterms:created>
  <dcterms:modified xsi:type="dcterms:W3CDTF">2025-06-13T11:35:36Z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0x0101007B93695BFFBD344694F68684F6287D80</vt:lpwstr>
  </property>
  <property fmtid="{D5CDD505-2E9C-101B-9397-08002B2CF9AE}" pid="3" name="MediaServiceImageTags">
    <vt:lpwstr/>
  </property>
</Properties>
</file>